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51" r:id="rId2"/>
  </p:sldMasterIdLst>
  <p:notesMasterIdLst>
    <p:notesMasterId r:id="rId18"/>
  </p:notesMasterIdLst>
  <p:sldIdLst>
    <p:sldId id="256" r:id="rId3"/>
    <p:sldId id="257" r:id="rId4"/>
    <p:sldId id="258" r:id="rId5"/>
    <p:sldId id="273" r:id="rId6"/>
    <p:sldId id="260" r:id="rId7"/>
    <p:sldId id="261" r:id="rId8"/>
    <p:sldId id="262" r:id="rId9"/>
    <p:sldId id="264" r:id="rId10"/>
    <p:sldId id="265" r:id="rId11"/>
    <p:sldId id="270" r:id="rId12"/>
    <p:sldId id="266" r:id="rId13"/>
    <p:sldId id="267" r:id="rId14"/>
    <p:sldId id="268" r:id="rId15"/>
    <p:sldId id="272" r:id="rId16"/>
    <p:sldId id="269" r:id="rId17"/>
  </p:sldIdLst>
  <p:sldSz cx="12192000" cy="6858000"/>
  <p:notesSz cx="9388475" cy="7102475"/>
  <p:embeddedFontLst>
    <p:embeddedFont>
      <p:font typeface="Quattrocento Sans" panose="020B0604020202020204" charset="0"/>
      <p:regular r:id="rId19"/>
      <p:bold r:id="rId20"/>
      <p:italic r:id="rId21"/>
      <p:boldItalic r:id="rId22"/>
    </p:embeddedFont>
    <p:embeddedFont>
      <p:font typeface="Arial Black" panose="020B0A04020102020204" pitchFamily="34" charset="0"/>
      <p:bold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Mongolian Baiti" panose="03000500000000000000" pitchFamily="66" charset="0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9" roundtripDataSignature="AMtx7mgV+vwYo3g/Ig69QLOyYyznF/7W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35" autoAdjust="0"/>
    <p:restoredTop sz="94533" autoAdjust="0"/>
  </p:normalViewPr>
  <p:slideViewPr>
    <p:cSldViewPr snapToGrid="0">
      <p:cViewPr varScale="1">
        <p:scale>
          <a:sx n="72" d="100"/>
          <a:sy n="72" d="100"/>
        </p:scale>
        <p:origin x="83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ABC4AC-1B7A-4396-8000-509455D685B8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</dgm:pt>
    <dgm:pt modelId="{033AEFB8-E45D-46FE-AAB5-AA3636D326CA}">
      <dgm:prSet phldrT="[Text]"/>
      <dgm:spPr/>
      <dgm:t>
        <a:bodyPr/>
        <a:lstStyle/>
        <a:p>
          <a:r>
            <a:rPr lang="en-US" dirty="0" smtClean="0"/>
            <a:t>Descriptive </a:t>
          </a:r>
          <a:r>
            <a:rPr lang="en-US" b="1" dirty="0" smtClean="0"/>
            <a:t>ANALYSIS</a:t>
          </a:r>
          <a:endParaRPr lang="en-US" b="1" dirty="0"/>
        </a:p>
      </dgm:t>
    </dgm:pt>
    <dgm:pt modelId="{CECE8A8C-DBE0-4E52-AC69-B16A7AC8BAD2}" type="parTrans" cxnId="{3DE93FBD-A6A9-4517-B597-AE9CB1DA2721}">
      <dgm:prSet/>
      <dgm:spPr/>
      <dgm:t>
        <a:bodyPr/>
        <a:lstStyle/>
        <a:p>
          <a:endParaRPr lang="en-US"/>
        </a:p>
      </dgm:t>
    </dgm:pt>
    <dgm:pt modelId="{3D9BEFF4-0DB2-413F-AB8C-1C0817B1C1F3}" type="sibTrans" cxnId="{3DE93FBD-A6A9-4517-B597-AE9CB1DA2721}">
      <dgm:prSet/>
      <dgm:spPr/>
      <dgm:t>
        <a:bodyPr/>
        <a:lstStyle/>
        <a:p>
          <a:endParaRPr lang="en-US"/>
        </a:p>
      </dgm:t>
    </dgm:pt>
    <dgm:pt modelId="{70A6906E-BE60-40FB-9B4E-5E85596358F1}">
      <dgm:prSet phldrT="[Text]"/>
      <dgm:spPr/>
      <dgm:t>
        <a:bodyPr/>
        <a:lstStyle/>
        <a:p>
          <a:r>
            <a:rPr lang="en-US" dirty="0" smtClean="0"/>
            <a:t>Detection and Treatment of </a:t>
          </a:r>
          <a:r>
            <a:rPr lang="en-US" b="1" dirty="0" smtClean="0"/>
            <a:t>MISSING DATA</a:t>
          </a:r>
          <a:endParaRPr lang="en-US" b="1" dirty="0"/>
        </a:p>
      </dgm:t>
    </dgm:pt>
    <dgm:pt modelId="{98D336FC-CD54-44FE-A8BB-3D446E6CB297}" type="parTrans" cxnId="{34D86897-CD0B-461E-B890-476019E99FB9}">
      <dgm:prSet/>
      <dgm:spPr/>
      <dgm:t>
        <a:bodyPr/>
        <a:lstStyle/>
        <a:p>
          <a:endParaRPr lang="en-US"/>
        </a:p>
      </dgm:t>
    </dgm:pt>
    <dgm:pt modelId="{E36E23CD-EB88-42AF-A54E-5C547D7EC4A0}" type="sibTrans" cxnId="{34D86897-CD0B-461E-B890-476019E99FB9}">
      <dgm:prSet/>
      <dgm:spPr/>
      <dgm:t>
        <a:bodyPr/>
        <a:lstStyle/>
        <a:p>
          <a:endParaRPr lang="en-US"/>
        </a:p>
      </dgm:t>
    </dgm:pt>
    <dgm:pt modelId="{796DB4BC-92FA-4FE1-AD7C-B673B6C34CB0}">
      <dgm:prSet phldrT="[Text]"/>
      <dgm:spPr/>
      <dgm:t>
        <a:bodyPr/>
        <a:lstStyle/>
        <a:p>
          <a:r>
            <a:rPr lang="en-US" dirty="0" smtClean="0"/>
            <a:t>Identification of </a:t>
          </a:r>
          <a:r>
            <a:rPr lang="en-US" b="1" dirty="0" smtClean="0"/>
            <a:t>ABNORMAL DATA</a:t>
          </a:r>
          <a:endParaRPr lang="en-US" b="1" dirty="0"/>
        </a:p>
      </dgm:t>
    </dgm:pt>
    <dgm:pt modelId="{F42AB38D-E844-420F-A11F-8C817E055BF1}" type="parTrans" cxnId="{71F5C1F5-64E2-437E-B4CA-E9A19F30F97A}">
      <dgm:prSet/>
      <dgm:spPr/>
      <dgm:t>
        <a:bodyPr/>
        <a:lstStyle/>
        <a:p>
          <a:endParaRPr lang="en-US"/>
        </a:p>
      </dgm:t>
    </dgm:pt>
    <dgm:pt modelId="{4EFF8E05-CF1F-402B-8475-B805D0DD1C98}" type="sibTrans" cxnId="{71F5C1F5-64E2-437E-B4CA-E9A19F30F97A}">
      <dgm:prSet/>
      <dgm:spPr/>
      <dgm:t>
        <a:bodyPr/>
        <a:lstStyle/>
        <a:p>
          <a:endParaRPr lang="en-US"/>
        </a:p>
      </dgm:t>
    </dgm:pt>
    <dgm:pt modelId="{2BB6AA8F-9ED2-4D6F-9933-71E2EDE55A18}">
      <dgm:prSet phldrT="[Text]"/>
      <dgm:spPr/>
      <dgm:t>
        <a:bodyPr/>
        <a:lstStyle/>
        <a:p>
          <a:r>
            <a:rPr lang="en-US" dirty="0" smtClean="0"/>
            <a:t>Adjustment of </a:t>
          </a:r>
          <a:r>
            <a:rPr lang="en-US" b="1" dirty="0" smtClean="0"/>
            <a:t>VARIABLE TYPES</a:t>
          </a:r>
          <a:endParaRPr lang="en-US" b="1" dirty="0"/>
        </a:p>
      </dgm:t>
    </dgm:pt>
    <dgm:pt modelId="{1188C03E-2B1A-4B0F-9693-B6720F7ACCC2}" type="parTrans" cxnId="{4A88BA94-69A5-42D7-A230-6698C35682ED}">
      <dgm:prSet/>
      <dgm:spPr/>
      <dgm:t>
        <a:bodyPr/>
        <a:lstStyle/>
        <a:p>
          <a:endParaRPr lang="en-US"/>
        </a:p>
      </dgm:t>
    </dgm:pt>
    <dgm:pt modelId="{86FA715D-6157-47CF-84EA-DD3184BE45E5}" type="sibTrans" cxnId="{4A88BA94-69A5-42D7-A230-6698C35682ED}">
      <dgm:prSet/>
      <dgm:spPr/>
      <dgm:t>
        <a:bodyPr/>
        <a:lstStyle/>
        <a:p>
          <a:endParaRPr lang="en-US"/>
        </a:p>
      </dgm:t>
    </dgm:pt>
    <dgm:pt modelId="{B13136F8-A1DB-45FA-A71A-2AA9DFFD60EB}">
      <dgm:prSet phldrT="[Text]"/>
      <dgm:spPr/>
      <dgm:t>
        <a:bodyPr/>
        <a:lstStyle/>
        <a:p>
          <a:r>
            <a:rPr lang="en-US" b="1" dirty="0" smtClean="0"/>
            <a:t>Correlation of VARIABLES</a:t>
          </a:r>
          <a:endParaRPr lang="en-US" b="1" dirty="0"/>
        </a:p>
      </dgm:t>
    </dgm:pt>
    <dgm:pt modelId="{066DEFA9-B396-41BC-86DC-4FAF8CB56E2A}" type="parTrans" cxnId="{920E5D48-1B57-4223-A112-91D0E983857E}">
      <dgm:prSet/>
      <dgm:spPr/>
      <dgm:t>
        <a:bodyPr/>
        <a:lstStyle/>
        <a:p>
          <a:endParaRPr lang="en-US"/>
        </a:p>
      </dgm:t>
    </dgm:pt>
    <dgm:pt modelId="{74AC0CC2-0F3E-469C-9F1A-8A22C3604D72}" type="sibTrans" cxnId="{920E5D48-1B57-4223-A112-91D0E983857E}">
      <dgm:prSet/>
      <dgm:spPr/>
      <dgm:t>
        <a:bodyPr/>
        <a:lstStyle/>
        <a:p>
          <a:endParaRPr lang="en-US"/>
        </a:p>
      </dgm:t>
    </dgm:pt>
    <dgm:pt modelId="{CC32B5CE-B696-49A4-A0E1-6035706C918E}" type="pres">
      <dgm:prSet presAssocID="{DDABC4AC-1B7A-4396-8000-509455D685B8}" presName="arrowDiagram" presStyleCnt="0">
        <dgm:presLayoutVars>
          <dgm:chMax val="5"/>
          <dgm:dir/>
          <dgm:resizeHandles val="exact"/>
        </dgm:presLayoutVars>
      </dgm:prSet>
      <dgm:spPr/>
    </dgm:pt>
    <dgm:pt modelId="{86D82A9F-2620-4A11-80C8-806B2EF42B23}" type="pres">
      <dgm:prSet presAssocID="{DDABC4AC-1B7A-4396-8000-509455D685B8}" presName="arrow" presStyleLbl="bgShp" presStyleIdx="0" presStyleCnt="1"/>
      <dgm:spPr>
        <a:solidFill>
          <a:schemeClr val="accent3">
            <a:lumMod val="40000"/>
            <a:lumOff val="60000"/>
          </a:schemeClr>
        </a:solidFill>
      </dgm:spPr>
    </dgm:pt>
    <dgm:pt modelId="{5CF8149A-C851-4261-87E1-85AE4461BC81}" type="pres">
      <dgm:prSet presAssocID="{DDABC4AC-1B7A-4396-8000-509455D685B8}" presName="arrowDiagram5" presStyleCnt="0"/>
      <dgm:spPr/>
    </dgm:pt>
    <dgm:pt modelId="{7234C037-2F0B-48B9-AC2E-DC3E003C5A24}" type="pres">
      <dgm:prSet presAssocID="{033AEFB8-E45D-46FE-AAB5-AA3636D326CA}" presName="bullet5a" presStyleLbl="node1" presStyleIdx="0" presStyleCnt="5"/>
      <dgm:spPr>
        <a:solidFill>
          <a:schemeClr val="bg2">
            <a:lumMod val="20000"/>
            <a:lumOff val="80000"/>
          </a:schemeClr>
        </a:solidFill>
      </dgm:spPr>
    </dgm:pt>
    <dgm:pt modelId="{6A8FD7F1-7ED9-4A5A-84F1-B4BB65C67089}" type="pres">
      <dgm:prSet presAssocID="{033AEFB8-E45D-46FE-AAB5-AA3636D326CA}" presName="textBox5a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E4E949-DD6C-400A-8533-B1563A5F0557}" type="pres">
      <dgm:prSet presAssocID="{2BB6AA8F-9ED2-4D6F-9933-71E2EDE55A18}" presName="bullet5b" presStyleLbl="node1" presStyleIdx="1" presStyleCnt="5"/>
      <dgm:spPr>
        <a:solidFill>
          <a:schemeClr val="bg2">
            <a:lumMod val="40000"/>
            <a:lumOff val="60000"/>
          </a:schemeClr>
        </a:solidFill>
      </dgm:spPr>
    </dgm:pt>
    <dgm:pt modelId="{78C358A1-B69F-48FA-8828-D7008B779F59}" type="pres">
      <dgm:prSet presAssocID="{2BB6AA8F-9ED2-4D6F-9933-71E2EDE55A18}" presName="textBox5b" presStyleLbl="revTx" presStyleIdx="1" presStyleCnt="5">
        <dgm:presLayoutVars>
          <dgm:bulletEnabled val="1"/>
        </dgm:presLayoutVars>
      </dgm:prSet>
      <dgm:spPr/>
    </dgm:pt>
    <dgm:pt modelId="{0A77A92D-360A-4B53-9691-6DE36A026F44}" type="pres">
      <dgm:prSet presAssocID="{70A6906E-BE60-40FB-9B4E-5E85596358F1}" presName="bullet5c" presStyleLbl="node1" presStyleIdx="2" presStyleCnt="5"/>
      <dgm:spPr>
        <a:solidFill>
          <a:schemeClr val="bg2">
            <a:lumMod val="60000"/>
            <a:lumOff val="40000"/>
          </a:schemeClr>
        </a:solidFill>
      </dgm:spPr>
    </dgm:pt>
    <dgm:pt modelId="{D7691994-9832-4A6E-BF16-32851AFFA650}" type="pres">
      <dgm:prSet presAssocID="{70A6906E-BE60-40FB-9B4E-5E85596358F1}" presName="textBox5c" presStyleLbl="revTx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027A18-9DA2-46DA-8090-8ED899556E77}" type="pres">
      <dgm:prSet presAssocID="{796DB4BC-92FA-4FE1-AD7C-B673B6C34CB0}" presName="bullet5d" presStyleLbl="node1" presStyleIdx="3" presStyleCnt="5"/>
      <dgm:spPr>
        <a:solidFill>
          <a:schemeClr val="bg2">
            <a:lumMod val="75000"/>
          </a:schemeClr>
        </a:solidFill>
      </dgm:spPr>
    </dgm:pt>
    <dgm:pt modelId="{6A00607E-2277-42A3-A3F9-736755933F74}" type="pres">
      <dgm:prSet presAssocID="{796DB4BC-92FA-4FE1-AD7C-B673B6C34CB0}" presName="textBox5d" presStyleLbl="revTx" presStyleIdx="3" presStyleCnt="5">
        <dgm:presLayoutVars>
          <dgm:bulletEnabled val="1"/>
        </dgm:presLayoutVars>
      </dgm:prSet>
      <dgm:spPr/>
    </dgm:pt>
    <dgm:pt modelId="{287DEA16-1F01-40BD-83A5-50350EEB3E3A}" type="pres">
      <dgm:prSet presAssocID="{B13136F8-A1DB-45FA-A71A-2AA9DFFD60EB}" presName="bullet5e" presStyleLbl="node1" presStyleIdx="4" presStyleCnt="5"/>
      <dgm:spPr>
        <a:solidFill>
          <a:schemeClr val="bg2">
            <a:lumMod val="50000"/>
          </a:schemeClr>
        </a:solidFill>
      </dgm:spPr>
    </dgm:pt>
    <dgm:pt modelId="{2FBA0EAE-BC38-4BA5-BFB4-E08C7E160CDA}" type="pres">
      <dgm:prSet presAssocID="{B13136F8-A1DB-45FA-A71A-2AA9DFFD60EB}" presName="textBox5e" presStyleLbl="revTx" presStyleIdx="4" presStyleCnt="5">
        <dgm:presLayoutVars>
          <dgm:bulletEnabled val="1"/>
        </dgm:presLayoutVars>
      </dgm:prSet>
      <dgm:spPr/>
    </dgm:pt>
  </dgm:ptLst>
  <dgm:cxnLst>
    <dgm:cxn modelId="{34D86897-CD0B-461E-B890-476019E99FB9}" srcId="{DDABC4AC-1B7A-4396-8000-509455D685B8}" destId="{70A6906E-BE60-40FB-9B4E-5E85596358F1}" srcOrd="2" destOrd="0" parTransId="{98D336FC-CD54-44FE-A8BB-3D446E6CB297}" sibTransId="{E36E23CD-EB88-42AF-A54E-5C547D7EC4A0}"/>
    <dgm:cxn modelId="{B0A5FF6C-73E9-4FC0-858A-19C1776B8675}" type="presOf" srcId="{DDABC4AC-1B7A-4396-8000-509455D685B8}" destId="{CC32B5CE-B696-49A4-A0E1-6035706C918E}" srcOrd="0" destOrd="0" presId="urn:microsoft.com/office/officeart/2005/8/layout/arrow2"/>
    <dgm:cxn modelId="{920E5D48-1B57-4223-A112-91D0E983857E}" srcId="{DDABC4AC-1B7A-4396-8000-509455D685B8}" destId="{B13136F8-A1DB-45FA-A71A-2AA9DFFD60EB}" srcOrd="4" destOrd="0" parTransId="{066DEFA9-B396-41BC-86DC-4FAF8CB56E2A}" sibTransId="{74AC0CC2-0F3E-469C-9F1A-8A22C3604D72}"/>
    <dgm:cxn modelId="{AF73105A-55E0-4051-99F0-635301C85CF8}" type="presOf" srcId="{70A6906E-BE60-40FB-9B4E-5E85596358F1}" destId="{D7691994-9832-4A6E-BF16-32851AFFA650}" srcOrd="0" destOrd="0" presId="urn:microsoft.com/office/officeart/2005/8/layout/arrow2"/>
    <dgm:cxn modelId="{71F5C1F5-64E2-437E-B4CA-E9A19F30F97A}" srcId="{DDABC4AC-1B7A-4396-8000-509455D685B8}" destId="{796DB4BC-92FA-4FE1-AD7C-B673B6C34CB0}" srcOrd="3" destOrd="0" parTransId="{F42AB38D-E844-420F-A11F-8C817E055BF1}" sibTransId="{4EFF8E05-CF1F-402B-8475-B805D0DD1C98}"/>
    <dgm:cxn modelId="{2FF63320-B691-4E44-9291-086A600AA799}" type="presOf" srcId="{796DB4BC-92FA-4FE1-AD7C-B673B6C34CB0}" destId="{6A00607E-2277-42A3-A3F9-736755933F74}" srcOrd="0" destOrd="0" presId="urn:microsoft.com/office/officeart/2005/8/layout/arrow2"/>
    <dgm:cxn modelId="{417A67DC-5845-4664-BF95-214F123EB6C8}" type="presOf" srcId="{2BB6AA8F-9ED2-4D6F-9933-71E2EDE55A18}" destId="{78C358A1-B69F-48FA-8828-D7008B779F59}" srcOrd="0" destOrd="0" presId="urn:microsoft.com/office/officeart/2005/8/layout/arrow2"/>
    <dgm:cxn modelId="{4A88BA94-69A5-42D7-A230-6698C35682ED}" srcId="{DDABC4AC-1B7A-4396-8000-509455D685B8}" destId="{2BB6AA8F-9ED2-4D6F-9933-71E2EDE55A18}" srcOrd="1" destOrd="0" parTransId="{1188C03E-2B1A-4B0F-9693-B6720F7ACCC2}" sibTransId="{86FA715D-6157-47CF-84EA-DD3184BE45E5}"/>
    <dgm:cxn modelId="{3DE93FBD-A6A9-4517-B597-AE9CB1DA2721}" srcId="{DDABC4AC-1B7A-4396-8000-509455D685B8}" destId="{033AEFB8-E45D-46FE-AAB5-AA3636D326CA}" srcOrd="0" destOrd="0" parTransId="{CECE8A8C-DBE0-4E52-AC69-B16A7AC8BAD2}" sibTransId="{3D9BEFF4-0DB2-413F-AB8C-1C0817B1C1F3}"/>
    <dgm:cxn modelId="{29ADB1F2-1FAB-4C15-9F09-62EFEDA348F9}" type="presOf" srcId="{033AEFB8-E45D-46FE-AAB5-AA3636D326CA}" destId="{6A8FD7F1-7ED9-4A5A-84F1-B4BB65C67089}" srcOrd="0" destOrd="0" presId="urn:microsoft.com/office/officeart/2005/8/layout/arrow2"/>
    <dgm:cxn modelId="{C6C0FECB-40C8-4485-B3B6-7504B4598331}" type="presOf" srcId="{B13136F8-A1DB-45FA-A71A-2AA9DFFD60EB}" destId="{2FBA0EAE-BC38-4BA5-BFB4-E08C7E160CDA}" srcOrd="0" destOrd="0" presId="urn:microsoft.com/office/officeart/2005/8/layout/arrow2"/>
    <dgm:cxn modelId="{91FC1A8B-41B5-4BC3-BB1D-BCEBDC8EB6A8}" type="presParOf" srcId="{CC32B5CE-B696-49A4-A0E1-6035706C918E}" destId="{86D82A9F-2620-4A11-80C8-806B2EF42B23}" srcOrd="0" destOrd="0" presId="urn:microsoft.com/office/officeart/2005/8/layout/arrow2"/>
    <dgm:cxn modelId="{1C98A728-B0F0-44FC-AC65-EEABB5B1D1B2}" type="presParOf" srcId="{CC32B5CE-B696-49A4-A0E1-6035706C918E}" destId="{5CF8149A-C851-4261-87E1-85AE4461BC81}" srcOrd="1" destOrd="0" presId="urn:microsoft.com/office/officeart/2005/8/layout/arrow2"/>
    <dgm:cxn modelId="{8B8D4572-E52B-405B-AB6C-877604EE03AF}" type="presParOf" srcId="{5CF8149A-C851-4261-87E1-85AE4461BC81}" destId="{7234C037-2F0B-48B9-AC2E-DC3E003C5A24}" srcOrd="0" destOrd="0" presId="urn:microsoft.com/office/officeart/2005/8/layout/arrow2"/>
    <dgm:cxn modelId="{7F0BB1C5-43CF-4DF5-896C-A5F78C990DBE}" type="presParOf" srcId="{5CF8149A-C851-4261-87E1-85AE4461BC81}" destId="{6A8FD7F1-7ED9-4A5A-84F1-B4BB65C67089}" srcOrd="1" destOrd="0" presId="urn:microsoft.com/office/officeart/2005/8/layout/arrow2"/>
    <dgm:cxn modelId="{40113403-3BF1-4410-87EA-6199E57E0C0D}" type="presParOf" srcId="{5CF8149A-C851-4261-87E1-85AE4461BC81}" destId="{00E4E949-DD6C-400A-8533-B1563A5F0557}" srcOrd="2" destOrd="0" presId="urn:microsoft.com/office/officeart/2005/8/layout/arrow2"/>
    <dgm:cxn modelId="{DC39C2CA-53A3-47CD-ABBF-FAA9FEC8E454}" type="presParOf" srcId="{5CF8149A-C851-4261-87E1-85AE4461BC81}" destId="{78C358A1-B69F-48FA-8828-D7008B779F59}" srcOrd="3" destOrd="0" presId="urn:microsoft.com/office/officeart/2005/8/layout/arrow2"/>
    <dgm:cxn modelId="{BA36D0C6-ED9F-43FF-8813-96A928B14745}" type="presParOf" srcId="{5CF8149A-C851-4261-87E1-85AE4461BC81}" destId="{0A77A92D-360A-4B53-9691-6DE36A026F44}" srcOrd="4" destOrd="0" presId="urn:microsoft.com/office/officeart/2005/8/layout/arrow2"/>
    <dgm:cxn modelId="{EF65136B-F04A-4846-86C0-06289A5F52DD}" type="presParOf" srcId="{5CF8149A-C851-4261-87E1-85AE4461BC81}" destId="{D7691994-9832-4A6E-BF16-32851AFFA650}" srcOrd="5" destOrd="0" presId="urn:microsoft.com/office/officeart/2005/8/layout/arrow2"/>
    <dgm:cxn modelId="{61DE0C01-4484-4C42-9C36-31CD0FEA946E}" type="presParOf" srcId="{5CF8149A-C851-4261-87E1-85AE4461BC81}" destId="{CF027A18-9DA2-46DA-8090-8ED899556E77}" srcOrd="6" destOrd="0" presId="urn:microsoft.com/office/officeart/2005/8/layout/arrow2"/>
    <dgm:cxn modelId="{C2532739-3BC3-47A6-9A5B-3294B1F340B8}" type="presParOf" srcId="{5CF8149A-C851-4261-87E1-85AE4461BC81}" destId="{6A00607E-2277-42A3-A3F9-736755933F74}" srcOrd="7" destOrd="0" presId="urn:microsoft.com/office/officeart/2005/8/layout/arrow2"/>
    <dgm:cxn modelId="{84E8E524-AAF4-4558-B5A5-68FE71CF5E4B}" type="presParOf" srcId="{5CF8149A-C851-4261-87E1-85AE4461BC81}" destId="{287DEA16-1F01-40BD-83A5-50350EEB3E3A}" srcOrd="8" destOrd="0" presId="urn:microsoft.com/office/officeart/2005/8/layout/arrow2"/>
    <dgm:cxn modelId="{FF14A9E3-1D8C-40DE-B880-4BC8A128D4C6}" type="presParOf" srcId="{5CF8149A-C851-4261-87E1-85AE4461BC81}" destId="{2FBA0EAE-BC38-4BA5-BFB4-E08C7E160CDA}" srcOrd="9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DDB554C-19B1-41CB-B006-239E058D82CC}" type="doc">
      <dgm:prSet loTypeId="urn:microsoft.com/office/officeart/2005/8/layout/gear1" loCatId="cycle" qsTypeId="urn:microsoft.com/office/officeart/2005/8/quickstyle/simple1" qsCatId="simple" csTypeId="urn:microsoft.com/office/officeart/2005/8/colors/accent1_2" csCatId="accent1" phldr="1"/>
      <dgm:spPr/>
    </dgm:pt>
    <dgm:pt modelId="{9E418DFF-63F2-47D8-B1B8-AA63F16C5857}">
      <dgm:prSet phldrT="[Text]"/>
      <dgm:spPr>
        <a:solidFill>
          <a:srgbClr val="FFC000"/>
        </a:solidFill>
      </dgm:spPr>
      <dgm:t>
        <a:bodyPr/>
        <a:lstStyle/>
        <a:p>
          <a:r>
            <a:rPr lang="en-US" b="1" dirty="0" smtClean="0"/>
            <a:t>Clean &amp; Organizing Data</a:t>
          </a:r>
          <a:endParaRPr lang="en-US" b="1" dirty="0"/>
        </a:p>
      </dgm:t>
    </dgm:pt>
    <dgm:pt modelId="{5A0E258E-9B37-49AF-93CD-F555C3437AD4}" type="parTrans" cxnId="{F42AC629-D8BD-41F9-9FD3-00448F9D6360}">
      <dgm:prSet/>
      <dgm:spPr/>
      <dgm:t>
        <a:bodyPr/>
        <a:lstStyle/>
        <a:p>
          <a:endParaRPr lang="en-US"/>
        </a:p>
      </dgm:t>
    </dgm:pt>
    <dgm:pt modelId="{1EAFA806-D613-47F6-9A9F-B1A6020EEB69}" type="sibTrans" cxnId="{F42AC629-D8BD-41F9-9FD3-00448F9D6360}">
      <dgm:prSet/>
      <dgm:spPr>
        <a:solidFill>
          <a:srgbClr val="C00000"/>
        </a:solidFill>
      </dgm:spPr>
      <dgm:t>
        <a:bodyPr/>
        <a:lstStyle/>
        <a:p>
          <a:endParaRPr lang="en-US"/>
        </a:p>
      </dgm:t>
    </dgm:pt>
    <dgm:pt modelId="{4DFDC45A-4D13-4A3B-9A99-96BB29892D6B}">
      <dgm:prSet phldrT="[Text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b="1" dirty="0" smtClean="0">
              <a:solidFill>
                <a:schemeClr val="tx1"/>
              </a:solidFill>
            </a:rPr>
            <a:t>Mining Data for Patterns</a:t>
          </a:r>
          <a:endParaRPr lang="en-US" b="1" dirty="0">
            <a:solidFill>
              <a:schemeClr val="tx1"/>
            </a:solidFill>
          </a:endParaRPr>
        </a:p>
      </dgm:t>
    </dgm:pt>
    <dgm:pt modelId="{167DC3AF-5AEF-4DC1-8633-F6E07438E79E}" type="parTrans" cxnId="{25423DE4-09A5-41C0-9DC3-3BD974C166B1}">
      <dgm:prSet/>
      <dgm:spPr/>
      <dgm:t>
        <a:bodyPr/>
        <a:lstStyle/>
        <a:p>
          <a:endParaRPr lang="en-US"/>
        </a:p>
      </dgm:t>
    </dgm:pt>
    <dgm:pt modelId="{2DDC88AA-703B-41F5-9091-CC748DC61622}" type="sibTrans" cxnId="{25423DE4-09A5-41C0-9DC3-3BD974C166B1}">
      <dgm:prSet/>
      <dgm:spPr>
        <a:solidFill>
          <a:srgbClr val="C00000"/>
        </a:solidFill>
      </dgm:spPr>
      <dgm:t>
        <a:bodyPr/>
        <a:lstStyle/>
        <a:p>
          <a:endParaRPr lang="en-US"/>
        </a:p>
      </dgm:t>
    </dgm:pt>
    <dgm:pt modelId="{DD219FEA-2E83-4E8D-A729-799E89ECF6E6}">
      <dgm:prSet phldrT="[Text]"/>
      <dgm:spPr>
        <a:solidFill>
          <a:srgbClr val="00B050"/>
        </a:solidFill>
      </dgm:spPr>
      <dgm:t>
        <a:bodyPr/>
        <a:lstStyle/>
        <a:p>
          <a:r>
            <a:rPr lang="en-US" b="1" dirty="0" smtClean="0">
              <a:solidFill>
                <a:schemeClr val="tx1"/>
              </a:solidFill>
            </a:rPr>
            <a:t>Build Training Set</a:t>
          </a:r>
          <a:endParaRPr lang="en-US" b="1" dirty="0">
            <a:solidFill>
              <a:schemeClr val="tx1"/>
            </a:solidFill>
          </a:endParaRPr>
        </a:p>
      </dgm:t>
    </dgm:pt>
    <dgm:pt modelId="{498D073D-A408-4FA7-899A-FF68F3859F5E}" type="parTrans" cxnId="{51E67C65-677D-41B2-B509-C4DE374C57C2}">
      <dgm:prSet/>
      <dgm:spPr/>
      <dgm:t>
        <a:bodyPr/>
        <a:lstStyle/>
        <a:p>
          <a:endParaRPr lang="en-US"/>
        </a:p>
      </dgm:t>
    </dgm:pt>
    <dgm:pt modelId="{78B55C96-4E5F-4841-AFE4-D55C099BACFB}" type="sibTrans" cxnId="{51E67C65-677D-41B2-B509-C4DE374C57C2}">
      <dgm:prSet/>
      <dgm:spPr>
        <a:solidFill>
          <a:srgbClr val="C00000"/>
        </a:solidFill>
      </dgm:spPr>
      <dgm:t>
        <a:bodyPr/>
        <a:lstStyle/>
        <a:p>
          <a:endParaRPr lang="en-US"/>
        </a:p>
      </dgm:t>
    </dgm:pt>
    <dgm:pt modelId="{CC1B9F27-3974-48C9-9034-0EE278A73E1B}" type="pres">
      <dgm:prSet presAssocID="{EDDB554C-19B1-41CB-B006-239E058D82CC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179F3B8F-EB46-4FE2-91CB-9D03EB32A5AD}" type="pres">
      <dgm:prSet presAssocID="{9E418DFF-63F2-47D8-B1B8-AA63F16C5857}" presName="gear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772BE6-B660-49FC-BF1E-A2CC921A65DE}" type="pres">
      <dgm:prSet presAssocID="{9E418DFF-63F2-47D8-B1B8-AA63F16C5857}" presName="gear1srcNode" presStyleLbl="node1" presStyleIdx="0" presStyleCnt="3"/>
      <dgm:spPr/>
    </dgm:pt>
    <dgm:pt modelId="{EAA08D02-8D45-41A9-9948-E7D08D08312B}" type="pres">
      <dgm:prSet presAssocID="{9E418DFF-63F2-47D8-B1B8-AA63F16C5857}" presName="gear1dstNode" presStyleLbl="node1" presStyleIdx="0" presStyleCnt="3"/>
      <dgm:spPr/>
    </dgm:pt>
    <dgm:pt modelId="{61834F19-471E-4E19-8162-D971B9705F92}" type="pres">
      <dgm:prSet presAssocID="{4DFDC45A-4D13-4A3B-9A99-96BB29892D6B}" presName="gear2" presStyleLbl="node1" presStyleIdx="1" presStyleCnt="3">
        <dgm:presLayoutVars>
          <dgm:chMax val="1"/>
          <dgm:bulletEnabled val="1"/>
        </dgm:presLayoutVars>
      </dgm:prSet>
      <dgm:spPr/>
    </dgm:pt>
    <dgm:pt modelId="{353BDCE0-A5CD-4A03-82AA-A93357B86519}" type="pres">
      <dgm:prSet presAssocID="{4DFDC45A-4D13-4A3B-9A99-96BB29892D6B}" presName="gear2srcNode" presStyleLbl="node1" presStyleIdx="1" presStyleCnt="3"/>
      <dgm:spPr/>
    </dgm:pt>
    <dgm:pt modelId="{307CA487-8339-47C9-90B7-6610637438B4}" type="pres">
      <dgm:prSet presAssocID="{4DFDC45A-4D13-4A3B-9A99-96BB29892D6B}" presName="gear2dstNode" presStyleLbl="node1" presStyleIdx="1" presStyleCnt="3"/>
      <dgm:spPr/>
    </dgm:pt>
    <dgm:pt modelId="{EFD6D65D-6C0C-4C45-B5CD-A56D635785BE}" type="pres">
      <dgm:prSet presAssocID="{DD219FEA-2E83-4E8D-A729-799E89ECF6E6}" presName="gear3" presStyleLbl="node1" presStyleIdx="2" presStyleCnt="3"/>
      <dgm:spPr/>
      <dgm:t>
        <a:bodyPr/>
        <a:lstStyle/>
        <a:p>
          <a:endParaRPr lang="en-US"/>
        </a:p>
      </dgm:t>
    </dgm:pt>
    <dgm:pt modelId="{C8CC808A-ED2F-43B8-8744-79ABFF4A50E7}" type="pres">
      <dgm:prSet presAssocID="{DD219FEA-2E83-4E8D-A729-799E89ECF6E6}" presName="gear3tx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9DB80C3-FBA8-4F8D-A82B-92F1C2CB64FC}" type="pres">
      <dgm:prSet presAssocID="{DD219FEA-2E83-4E8D-A729-799E89ECF6E6}" presName="gear3srcNode" presStyleLbl="node1" presStyleIdx="2" presStyleCnt="3"/>
      <dgm:spPr/>
    </dgm:pt>
    <dgm:pt modelId="{3E383E34-B57F-4752-8D66-9AB59BEE36B1}" type="pres">
      <dgm:prSet presAssocID="{DD219FEA-2E83-4E8D-A729-799E89ECF6E6}" presName="gear3dstNode" presStyleLbl="node1" presStyleIdx="2" presStyleCnt="3"/>
      <dgm:spPr/>
    </dgm:pt>
    <dgm:pt modelId="{C27DB720-3489-4321-9997-8E3C6E58A433}" type="pres">
      <dgm:prSet presAssocID="{1EAFA806-D613-47F6-9A9F-B1A6020EEB69}" presName="connector1" presStyleLbl="sibTrans2D1" presStyleIdx="0" presStyleCnt="3"/>
      <dgm:spPr/>
    </dgm:pt>
    <dgm:pt modelId="{AC324085-21CA-4910-934D-373CF25E3CF8}" type="pres">
      <dgm:prSet presAssocID="{2DDC88AA-703B-41F5-9091-CC748DC61622}" presName="connector2" presStyleLbl="sibTrans2D1" presStyleIdx="1" presStyleCnt="3"/>
      <dgm:spPr/>
    </dgm:pt>
    <dgm:pt modelId="{E4EBF46A-6980-4A40-9C3B-34BCBCAEF3E5}" type="pres">
      <dgm:prSet presAssocID="{78B55C96-4E5F-4841-AFE4-D55C099BACFB}" presName="connector3" presStyleLbl="sibTrans2D1" presStyleIdx="2" presStyleCnt="3"/>
      <dgm:spPr/>
    </dgm:pt>
  </dgm:ptLst>
  <dgm:cxnLst>
    <dgm:cxn modelId="{D036F184-0E95-40BA-A3DC-8EE4345CF207}" type="presOf" srcId="{4DFDC45A-4D13-4A3B-9A99-96BB29892D6B}" destId="{307CA487-8339-47C9-90B7-6610637438B4}" srcOrd="2" destOrd="0" presId="urn:microsoft.com/office/officeart/2005/8/layout/gear1"/>
    <dgm:cxn modelId="{BEFAB6E8-F57D-43B5-BC78-48B3CE540351}" type="presOf" srcId="{9E418DFF-63F2-47D8-B1B8-AA63F16C5857}" destId="{EAA08D02-8D45-41A9-9948-E7D08D08312B}" srcOrd="2" destOrd="0" presId="urn:microsoft.com/office/officeart/2005/8/layout/gear1"/>
    <dgm:cxn modelId="{A9BA4FCD-774C-4DD8-9F42-B9025436552C}" type="presOf" srcId="{EDDB554C-19B1-41CB-B006-239E058D82CC}" destId="{CC1B9F27-3974-48C9-9034-0EE278A73E1B}" srcOrd="0" destOrd="0" presId="urn:microsoft.com/office/officeart/2005/8/layout/gear1"/>
    <dgm:cxn modelId="{F42AC629-D8BD-41F9-9FD3-00448F9D6360}" srcId="{EDDB554C-19B1-41CB-B006-239E058D82CC}" destId="{9E418DFF-63F2-47D8-B1B8-AA63F16C5857}" srcOrd="0" destOrd="0" parTransId="{5A0E258E-9B37-49AF-93CD-F555C3437AD4}" sibTransId="{1EAFA806-D613-47F6-9A9F-B1A6020EEB69}"/>
    <dgm:cxn modelId="{51E67C65-677D-41B2-B509-C4DE374C57C2}" srcId="{EDDB554C-19B1-41CB-B006-239E058D82CC}" destId="{DD219FEA-2E83-4E8D-A729-799E89ECF6E6}" srcOrd="2" destOrd="0" parTransId="{498D073D-A408-4FA7-899A-FF68F3859F5E}" sibTransId="{78B55C96-4E5F-4841-AFE4-D55C099BACFB}"/>
    <dgm:cxn modelId="{70386AE2-CA1B-4FE8-9ED1-67703BEC23D3}" type="presOf" srcId="{9E418DFF-63F2-47D8-B1B8-AA63F16C5857}" destId="{179F3B8F-EB46-4FE2-91CB-9D03EB32A5AD}" srcOrd="0" destOrd="0" presId="urn:microsoft.com/office/officeart/2005/8/layout/gear1"/>
    <dgm:cxn modelId="{9D7EF66D-D737-4CA3-9862-0BEE8E695BB7}" type="presOf" srcId="{4DFDC45A-4D13-4A3B-9A99-96BB29892D6B}" destId="{353BDCE0-A5CD-4A03-82AA-A93357B86519}" srcOrd="1" destOrd="0" presId="urn:microsoft.com/office/officeart/2005/8/layout/gear1"/>
    <dgm:cxn modelId="{5BCC4928-FA54-407C-8A51-5E06877EAB40}" type="presOf" srcId="{2DDC88AA-703B-41F5-9091-CC748DC61622}" destId="{AC324085-21CA-4910-934D-373CF25E3CF8}" srcOrd="0" destOrd="0" presId="urn:microsoft.com/office/officeart/2005/8/layout/gear1"/>
    <dgm:cxn modelId="{70250476-CB59-4E4E-9D4F-BEA6D461F693}" type="presOf" srcId="{DD219FEA-2E83-4E8D-A729-799E89ECF6E6}" destId="{D9DB80C3-FBA8-4F8D-A82B-92F1C2CB64FC}" srcOrd="2" destOrd="0" presId="urn:microsoft.com/office/officeart/2005/8/layout/gear1"/>
    <dgm:cxn modelId="{00854009-0241-432D-9E74-A03672AD24E4}" type="presOf" srcId="{DD219FEA-2E83-4E8D-A729-799E89ECF6E6}" destId="{3E383E34-B57F-4752-8D66-9AB59BEE36B1}" srcOrd="3" destOrd="0" presId="urn:microsoft.com/office/officeart/2005/8/layout/gear1"/>
    <dgm:cxn modelId="{95BF80D0-0588-48BD-84EC-C832C7471A2C}" type="presOf" srcId="{1EAFA806-D613-47F6-9A9F-B1A6020EEB69}" destId="{C27DB720-3489-4321-9997-8E3C6E58A433}" srcOrd="0" destOrd="0" presId="urn:microsoft.com/office/officeart/2005/8/layout/gear1"/>
    <dgm:cxn modelId="{38A7259F-7DA7-4394-A900-F16D197614BC}" type="presOf" srcId="{78B55C96-4E5F-4841-AFE4-D55C099BACFB}" destId="{E4EBF46A-6980-4A40-9C3B-34BCBCAEF3E5}" srcOrd="0" destOrd="0" presId="urn:microsoft.com/office/officeart/2005/8/layout/gear1"/>
    <dgm:cxn modelId="{883B3F99-F837-4AB2-B8FB-76C5899CD252}" type="presOf" srcId="{DD219FEA-2E83-4E8D-A729-799E89ECF6E6}" destId="{EFD6D65D-6C0C-4C45-B5CD-A56D635785BE}" srcOrd="0" destOrd="0" presId="urn:microsoft.com/office/officeart/2005/8/layout/gear1"/>
    <dgm:cxn modelId="{4176C2B5-C977-4459-8B2F-254A0A206D9A}" type="presOf" srcId="{4DFDC45A-4D13-4A3B-9A99-96BB29892D6B}" destId="{61834F19-471E-4E19-8162-D971B9705F92}" srcOrd="0" destOrd="0" presId="urn:microsoft.com/office/officeart/2005/8/layout/gear1"/>
    <dgm:cxn modelId="{C88B35AE-ACB4-4C68-A503-251EAD34739D}" type="presOf" srcId="{DD219FEA-2E83-4E8D-A729-799E89ECF6E6}" destId="{C8CC808A-ED2F-43B8-8744-79ABFF4A50E7}" srcOrd="1" destOrd="0" presId="urn:microsoft.com/office/officeart/2005/8/layout/gear1"/>
    <dgm:cxn modelId="{530FF5DB-B326-46F9-AEE6-81E26844755D}" type="presOf" srcId="{9E418DFF-63F2-47D8-B1B8-AA63F16C5857}" destId="{B9772BE6-B660-49FC-BF1E-A2CC921A65DE}" srcOrd="1" destOrd="0" presId="urn:microsoft.com/office/officeart/2005/8/layout/gear1"/>
    <dgm:cxn modelId="{25423DE4-09A5-41C0-9DC3-3BD974C166B1}" srcId="{EDDB554C-19B1-41CB-B006-239E058D82CC}" destId="{4DFDC45A-4D13-4A3B-9A99-96BB29892D6B}" srcOrd="1" destOrd="0" parTransId="{167DC3AF-5AEF-4DC1-8633-F6E07438E79E}" sibTransId="{2DDC88AA-703B-41F5-9091-CC748DC61622}"/>
    <dgm:cxn modelId="{309C1D22-CA0D-4624-85BF-D81C5C422B8C}" type="presParOf" srcId="{CC1B9F27-3974-48C9-9034-0EE278A73E1B}" destId="{179F3B8F-EB46-4FE2-91CB-9D03EB32A5AD}" srcOrd="0" destOrd="0" presId="urn:microsoft.com/office/officeart/2005/8/layout/gear1"/>
    <dgm:cxn modelId="{20373FDD-8C11-4251-9621-2F8CB302256E}" type="presParOf" srcId="{CC1B9F27-3974-48C9-9034-0EE278A73E1B}" destId="{B9772BE6-B660-49FC-BF1E-A2CC921A65DE}" srcOrd="1" destOrd="0" presId="urn:microsoft.com/office/officeart/2005/8/layout/gear1"/>
    <dgm:cxn modelId="{D922FFDF-1AED-4C52-996D-EF077DFB8B48}" type="presParOf" srcId="{CC1B9F27-3974-48C9-9034-0EE278A73E1B}" destId="{EAA08D02-8D45-41A9-9948-E7D08D08312B}" srcOrd="2" destOrd="0" presId="urn:microsoft.com/office/officeart/2005/8/layout/gear1"/>
    <dgm:cxn modelId="{BE988784-7852-4018-9626-0BB0F59E31CB}" type="presParOf" srcId="{CC1B9F27-3974-48C9-9034-0EE278A73E1B}" destId="{61834F19-471E-4E19-8162-D971B9705F92}" srcOrd="3" destOrd="0" presId="urn:microsoft.com/office/officeart/2005/8/layout/gear1"/>
    <dgm:cxn modelId="{AF8EE947-8B37-4CFB-A4E0-11CECFDC1A73}" type="presParOf" srcId="{CC1B9F27-3974-48C9-9034-0EE278A73E1B}" destId="{353BDCE0-A5CD-4A03-82AA-A93357B86519}" srcOrd="4" destOrd="0" presId="urn:microsoft.com/office/officeart/2005/8/layout/gear1"/>
    <dgm:cxn modelId="{0570E230-5922-40D0-A994-C0002878A89A}" type="presParOf" srcId="{CC1B9F27-3974-48C9-9034-0EE278A73E1B}" destId="{307CA487-8339-47C9-90B7-6610637438B4}" srcOrd="5" destOrd="0" presId="urn:microsoft.com/office/officeart/2005/8/layout/gear1"/>
    <dgm:cxn modelId="{06C3DB9B-07EE-46D3-8147-21E9668E55E9}" type="presParOf" srcId="{CC1B9F27-3974-48C9-9034-0EE278A73E1B}" destId="{EFD6D65D-6C0C-4C45-B5CD-A56D635785BE}" srcOrd="6" destOrd="0" presId="urn:microsoft.com/office/officeart/2005/8/layout/gear1"/>
    <dgm:cxn modelId="{AD9B7597-DAA1-4AE7-9EF4-7A4260D99BCD}" type="presParOf" srcId="{CC1B9F27-3974-48C9-9034-0EE278A73E1B}" destId="{C8CC808A-ED2F-43B8-8744-79ABFF4A50E7}" srcOrd="7" destOrd="0" presId="urn:microsoft.com/office/officeart/2005/8/layout/gear1"/>
    <dgm:cxn modelId="{D7FEFB25-DE58-451B-A153-D52CB998276C}" type="presParOf" srcId="{CC1B9F27-3974-48C9-9034-0EE278A73E1B}" destId="{D9DB80C3-FBA8-4F8D-A82B-92F1C2CB64FC}" srcOrd="8" destOrd="0" presId="urn:microsoft.com/office/officeart/2005/8/layout/gear1"/>
    <dgm:cxn modelId="{F41D8331-1AD1-48B8-B091-D8A8D4C759F2}" type="presParOf" srcId="{CC1B9F27-3974-48C9-9034-0EE278A73E1B}" destId="{3E383E34-B57F-4752-8D66-9AB59BEE36B1}" srcOrd="9" destOrd="0" presId="urn:microsoft.com/office/officeart/2005/8/layout/gear1"/>
    <dgm:cxn modelId="{C8821661-8ACA-45D2-A2D2-8C7909D2EE74}" type="presParOf" srcId="{CC1B9F27-3974-48C9-9034-0EE278A73E1B}" destId="{C27DB720-3489-4321-9997-8E3C6E58A433}" srcOrd="10" destOrd="0" presId="urn:microsoft.com/office/officeart/2005/8/layout/gear1"/>
    <dgm:cxn modelId="{7E239030-41D4-46AB-8557-8026A80307D7}" type="presParOf" srcId="{CC1B9F27-3974-48C9-9034-0EE278A73E1B}" destId="{AC324085-21CA-4910-934D-373CF25E3CF8}" srcOrd="11" destOrd="0" presId="urn:microsoft.com/office/officeart/2005/8/layout/gear1"/>
    <dgm:cxn modelId="{0F0157FF-E6AD-4283-A898-0899E703B7D5}" type="presParOf" srcId="{CC1B9F27-3974-48C9-9034-0EE278A73E1B}" destId="{E4EBF46A-6980-4A40-9C3B-34BCBCAEF3E5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11C553B-922B-4569-8A33-0B9497216E1A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EA5A5F4-1F7D-4C4B-942C-00A0E1C9E92B}">
      <dgm:prSet phldrT="[Text]"/>
      <dgm:spPr>
        <a:solidFill>
          <a:srgbClr val="FFFF00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dirty="0" smtClean="0"/>
            <a:t>.</a:t>
          </a:r>
          <a:endParaRPr lang="en-US" dirty="0"/>
        </a:p>
      </dgm:t>
    </dgm:pt>
    <dgm:pt modelId="{A7597183-352F-462B-BD8E-374B63FE342E}" type="parTrans" cxnId="{86906B08-6A36-46E8-B0E9-210E535888C3}">
      <dgm:prSet/>
      <dgm:spPr/>
      <dgm:t>
        <a:bodyPr/>
        <a:lstStyle/>
        <a:p>
          <a:endParaRPr lang="en-US"/>
        </a:p>
      </dgm:t>
    </dgm:pt>
    <dgm:pt modelId="{626982B4-7E9F-481C-9D50-C2E18987DD75}" type="sibTrans" cxnId="{86906B08-6A36-46E8-B0E9-210E535888C3}">
      <dgm:prSet/>
      <dgm:spPr/>
      <dgm:t>
        <a:bodyPr/>
        <a:lstStyle/>
        <a:p>
          <a:endParaRPr lang="en-US"/>
        </a:p>
      </dgm:t>
    </dgm:pt>
    <dgm:pt modelId="{D087F0B0-92C7-4289-952B-A9B4A96060A6}">
      <dgm:prSet phldrT="[Text]" custT="1"/>
      <dgm:spPr>
        <a:ln>
          <a:solidFill>
            <a:schemeClr val="tx1"/>
          </a:solidFill>
        </a:ln>
      </dgm:spPr>
      <dgm:t>
        <a:bodyPr/>
        <a:lstStyle/>
        <a:p>
          <a:r>
            <a:rPr lang="en-US" sz="3600" dirty="0" smtClean="0"/>
            <a:t>Linear Regression</a:t>
          </a:r>
          <a:endParaRPr lang="en-US" sz="3600" dirty="0"/>
        </a:p>
      </dgm:t>
    </dgm:pt>
    <dgm:pt modelId="{4D66B7D5-3F19-45D1-AAB6-2E91F2A74F72}" type="parTrans" cxnId="{E35679D8-CE88-4216-A681-5BBF2CCF06EF}">
      <dgm:prSet/>
      <dgm:spPr/>
      <dgm:t>
        <a:bodyPr/>
        <a:lstStyle/>
        <a:p>
          <a:endParaRPr lang="en-US"/>
        </a:p>
      </dgm:t>
    </dgm:pt>
    <dgm:pt modelId="{74DFCBF2-91C3-4E4F-90C1-D31E545CB93D}" type="sibTrans" cxnId="{E35679D8-CE88-4216-A681-5BBF2CCF06EF}">
      <dgm:prSet/>
      <dgm:spPr/>
      <dgm:t>
        <a:bodyPr/>
        <a:lstStyle/>
        <a:p>
          <a:endParaRPr lang="en-US"/>
        </a:p>
      </dgm:t>
    </dgm:pt>
    <dgm:pt modelId="{AE6A467B-905D-43C7-8C91-AFB4C2F00866}">
      <dgm:prSet phldrT="[Text]"/>
      <dgm:spPr>
        <a:solidFill>
          <a:srgbClr val="FFC000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dirty="0" smtClean="0"/>
            <a:t>.</a:t>
          </a:r>
          <a:endParaRPr lang="en-US" dirty="0"/>
        </a:p>
      </dgm:t>
    </dgm:pt>
    <dgm:pt modelId="{98D54467-1779-4849-A0FC-D993CE6BA8CB}" type="parTrans" cxnId="{1D345310-5D07-4D61-ACB4-E010E02CE7C8}">
      <dgm:prSet/>
      <dgm:spPr/>
      <dgm:t>
        <a:bodyPr/>
        <a:lstStyle/>
        <a:p>
          <a:endParaRPr lang="en-US"/>
        </a:p>
      </dgm:t>
    </dgm:pt>
    <dgm:pt modelId="{FB564983-023C-487E-9925-C2B3889AA63C}" type="sibTrans" cxnId="{1D345310-5D07-4D61-ACB4-E010E02CE7C8}">
      <dgm:prSet/>
      <dgm:spPr/>
      <dgm:t>
        <a:bodyPr/>
        <a:lstStyle/>
        <a:p>
          <a:endParaRPr lang="en-US"/>
        </a:p>
      </dgm:t>
    </dgm:pt>
    <dgm:pt modelId="{5911B8EF-3752-4569-AF2C-85577A842955}">
      <dgm:prSet phldrT="[Text]" custT="1"/>
      <dgm:spPr>
        <a:ln>
          <a:solidFill>
            <a:schemeClr val="tx1"/>
          </a:solidFill>
        </a:ln>
      </dgm:spPr>
      <dgm:t>
        <a:bodyPr/>
        <a:lstStyle/>
        <a:p>
          <a:r>
            <a:rPr lang="en-US" sz="3600" dirty="0" smtClean="0"/>
            <a:t>Ridge Regression</a:t>
          </a:r>
          <a:endParaRPr lang="en-US" sz="3600" dirty="0"/>
        </a:p>
      </dgm:t>
    </dgm:pt>
    <dgm:pt modelId="{5718DEA5-594D-40CD-88D4-44B5B492DA2E}" type="parTrans" cxnId="{77DF8D8B-9B27-46C2-824B-550AE2737AA8}">
      <dgm:prSet/>
      <dgm:spPr/>
      <dgm:t>
        <a:bodyPr/>
        <a:lstStyle/>
        <a:p>
          <a:endParaRPr lang="en-US"/>
        </a:p>
      </dgm:t>
    </dgm:pt>
    <dgm:pt modelId="{4D41E0B8-BCE7-4FA0-A888-356702C024F3}" type="sibTrans" cxnId="{77DF8D8B-9B27-46C2-824B-550AE2737AA8}">
      <dgm:prSet/>
      <dgm:spPr/>
      <dgm:t>
        <a:bodyPr/>
        <a:lstStyle/>
        <a:p>
          <a:endParaRPr lang="en-US"/>
        </a:p>
      </dgm:t>
    </dgm:pt>
    <dgm:pt modelId="{35AD724F-1CDA-4B90-BC1F-96E3B17C7055}">
      <dgm:prSet phldrT="[Text]"/>
      <dgm:spPr>
        <a:solidFill>
          <a:srgbClr val="92D050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dirty="0" smtClean="0"/>
            <a:t>.</a:t>
          </a:r>
          <a:endParaRPr lang="en-US" dirty="0"/>
        </a:p>
      </dgm:t>
    </dgm:pt>
    <dgm:pt modelId="{4B07390D-E6E6-41D4-90DD-41514B52183B}" type="parTrans" cxnId="{02223FAB-0224-4F04-82EC-E11B573DE8AD}">
      <dgm:prSet/>
      <dgm:spPr/>
      <dgm:t>
        <a:bodyPr/>
        <a:lstStyle/>
        <a:p>
          <a:endParaRPr lang="en-US"/>
        </a:p>
      </dgm:t>
    </dgm:pt>
    <dgm:pt modelId="{01017B89-ED3B-4BBC-8DD5-8DF3C5569E71}" type="sibTrans" cxnId="{02223FAB-0224-4F04-82EC-E11B573DE8AD}">
      <dgm:prSet/>
      <dgm:spPr/>
      <dgm:t>
        <a:bodyPr/>
        <a:lstStyle/>
        <a:p>
          <a:endParaRPr lang="en-US"/>
        </a:p>
      </dgm:t>
    </dgm:pt>
    <dgm:pt modelId="{BE0DE0FB-9B1F-4B18-8275-7A7324FAC08D}">
      <dgm:prSet phldrT="[Text]" custT="1"/>
      <dgm:spPr>
        <a:ln>
          <a:solidFill>
            <a:schemeClr val="tx1"/>
          </a:solidFill>
        </a:ln>
      </dgm:spPr>
      <dgm:t>
        <a:bodyPr/>
        <a:lstStyle/>
        <a:p>
          <a:r>
            <a:rPr lang="en-US" sz="3600" dirty="0" smtClean="0"/>
            <a:t>Lasso Regression</a:t>
          </a:r>
          <a:endParaRPr lang="en-US" sz="3600" dirty="0"/>
        </a:p>
      </dgm:t>
    </dgm:pt>
    <dgm:pt modelId="{DEF5B5B2-0009-41B5-80AF-E0D1C0F4746B}" type="parTrans" cxnId="{F2671498-54B3-4B3F-93F3-2E1EACD988CC}">
      <dgm:prSet/>
      <dgm:spPr/>
      <dgm:t>
        <a:bodyPr/>
        <a:lstStyle/>
        <a:p>
          <a:endParaRPr lang="en-US"/>
        </a:p>
      </dgm:t>
    </dgm:pt>
    <dgm:pt modelId="{F4EE263D-6CB7-44C3-B291-B5E8BD9A3632}" type="sibTrans" cxnId="{F2671498-54B3-4B3F-93F3-2E1EACD988CC}">
      <dgm:prSet/>
      <dgm:spPr/>
      <dgm:t>
        <a:bodyPr/>
        <a:lstStyle/>
        <a:p>
          <a:endParaRPr lang="en-US"/>
        </a:p>
      </dgm:t>
    </dgm:pt>
    <dgm:pt modelId="{39D4AC4E-2E0D-4D4F-9739-555B181D1BC2}">
      <dgm:prSet phldrT="[Text]"/>
      <dgm:spPr>
        <a:solidFill>
          <a:srgbClr val="00B050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dirty="0" smtClean="0"/>
            <a:t>.</a:t>
          </a:r>
          <a:endParaRPr lang="en-US" dirty="0"/>
        </a:p>
      </dgm:t>
    </dgm:pt>
    <dgm:pt modelId="{9F8EA725-6028-4E1E-B826-E3F9B4D1FD47}" type="parTrans" cxnId="{AF01112D-1844-4372-AB1C-84882564F542}">
      <dgm:prSet/>
      <dgm:spPr/>
      <dgm:t>
        <a:bodyPr/>
        <a:lstStyle/>
        <a:p>
          <a:endParaRPr lang="en-US"/>
        </a:p>
      </dgm:t>
    </dgm:pt>
    <dgm:pt modelId="{9B62AA2F-514E-4426-891A-050E84F6D9E7}" type="sibTrans" cxnId="{AF01112D-1844-4372-AB1C-84882564F542}">
      <dgm:prSet/>
      <dgm:spPr/>
      <dgm:t>
        <a:bodyPr/>
        <a:lstStyle/>
        <a:p>
          <a:endParaRPr lang="en-US"/>
        </a:p>
      </dgm:t>
    </dgm:pt>
    <dgm:pt modelId="{CC8C9D01-F720-4842-884A-9694397403AB}">
      <dgm:prSet custT="1"/>
      <dgm:spPr>
        <a:ln>
          <a:solidFill>
            <a:schemeClr val="tx1"/>
          </a:solidFill>
        </a:ln>
      </dgm:spPr>
      <dgm:t>
        <a:bodyPr/>
        <a:lstStyle/>
        <a:p>
          <a:r>
            <a:rPr lang="en-US" sz="3600" dirty="0" smtClean="0"/>
            <a:t>XgBoost Regression</a:t>
          </a:r>
          <a:endParaRPr lang="en-US" sz="3600" dirty="0"/>
        </a:p>
      </dgm:t>
    </dgm:pt>
    <dgm:pt modelId="{66810A56-F46E-4B06-BB1D-B4CB2F5D8E67}" type="parTrans" cxnId="{070BFD8F-BB99-41F4-85FA-335D0E736EB9}">
      <dgm:prSet/>
      <dgm:spPr/>
      <dgm:t>
        <a:bodyPr/>
        <a:lstStyle/>
        <a:p>
          <a:endParaRPr lang="en-US"/>
        </a:p>
      </dgm:t>
    </dgm:pt>
    <dgm:pt modelId="{5DC71753-3EAD-49DE-A4EC-A4A0DF1DECC0}" type="sibTrans" cxnId="{070BFD8F-BB99-41F4-85FA-335D0E736EB9}">
      <dgm:prSet/>
      <dgm:spPr/>
      <dgm:t>
        <a:bodyPr/>
        <a:lstStyle/>
        <a:p>
          <a:endParaRPr lang="en-US"/>
        </a:p>
      </dgm:t>
    </dgm:pt>
    <dgm:pt modelId="{4D2B90CD-77E3-4795-ADD1-6B2FA42C04E3}" type="pres">
      <dgm:prSet presAssocID="{911C553B-922B-4569-8A33-0B9497216E1A}" presName="linearFlow" presStyleCnt="0">
        <dgm:presLayoutVars>
          <dgm:dir/>
          <dgm:animLvl val="lvl"/>
          <dgm:resizeHandles val="exact"/>
        </dgm:presLayoutVars>
      </dgm:prSet>
      <dgm:spPr/>
    </dgm:pt>
    <dgm:pt modelId="{5857D985-BBFD-47F2-B87C-138EF929FC9E}" type="pres">
      <dgm:prSet presAssocID="{BEA5A5F4-1F7D-4C4B-942C-00A0E1C9E92B}" presName="composite" presStyleCnt="0"/>
      <dgm:spPr/>
    </dgm:pt>
    <dgm:pt modelId="{19BC63A8-078A-4134-89D1-7B7F9F48EB66}" type="pres">
      <dgm:prSet presAssocID="{BEA5A5F4-1F7D-4C4B-942C-00A0E1C9E92B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9E667E4E-BF76-441A-8860-41BF84ACE01C}" type="pres">
      <dgm:prSet presAssocID="{BEA5A5F4-1F7D-4C4B-942C-00A0E1C9E92B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6C06B93-0211-44EF-BE4F-9D9599CA7B87}" type="pres">
      <dgm:prSet presAssocID="{626982B4-7E9F-481C-9D50-C2E18987DD75}" presName="sp" presStyleCnt="0"/>
      <dgm:spPr/>
    </dgm:pt>
    <dgm:pt modelId="{C0CA12BA-9B56-4C7B-A151-B7B5FFE8A951}" type="pres">
      <dgm:prSet presAssocID="{AE6A467B-905D-43C7-8C91-AFB4C2F00866}" presName="composite" presStyleCnt="0"/>
      <dgm:spPr/>
    </dgm:pt>
    <dgm:pt modelId="{72DCC6D0-0C0D-4EC4-AA66-7033B55E1E19}" type="pres">
      <dgm:prSet presAssocID="{AE6A467B-905D-43C7-8C91-AFB4C2F00866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A02DBF98-2856-4ED3-B530-F8E4944CDF10}" type="pres">
      <dgm:prSet presAssocID="{AE6A467B-905D-43C7-8C91-AFB4C2F00866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507FFB-F329-449F-A79B-EFDB95280FA9}" type="pres">
      <dgm:prSet presAssocID="{FB564983-023C-487E-9925-C2B3889AA63C}" presName="sp" presStyleCnt="0"/>
      <dgm:spPr/>
    </dgm:pt>
    <dgm:pt modelId="{9C1FA9DD-47F9-4D96-894E-BD54378A5F9F}" type="pres">
      <dgm:prSet presAssocID="{35AD724F-1CDA-4B90-BC1F-96E3B17C7055}" presName="composite" presStyleCnt="0"/>
      <dgm:spPr/>
    </dgm:pt>
    <dgm:pt modelId="{A162BFFB-7FC8-4A3B-97FE-85F9EF17BC37}" type="pres">
      <dgm:prSet presAssocID="{35AD724F-1CDA-4B90-BC1F-96E3B17C7055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41E27C24-77AC-434C-ACB6-3EDDE69B5250}" type="pres">
      <dgm:prSet presAssocID="{35AD724F-1CDA-4B90-BC1F-96E3B17C7055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136FB7-EA2A-461A-9F18-20A444E8E008}" type="pres">
      <dgm:prSet presAssocID="{01017B89-ED3B-4BBC-8DD5-8DF3C5569E71}" presName="sp" presStyleCnt="0"/>
      <dgm:spPr/>
    </dgm:pt>
    <dgm:pt modelId="{3E11F317-A7D0-489C-8A16-19188B16F6B3}" type="pres">
      <dgm:prSet presAssocID="{39D4AC4E-2E0D-4D4F-9739-555B181D1BC2}" presName="composite" presStyleCnt="0"/>
      <dgm:spPr/>
    </dgm:pt>
    <dgm:pt modelId="{1D824A05-7FCD-4B3A-89BE-6810336A6DE1}" type="pres">
      <dgm:prSet presAssocID="{39D4AC4E-2E0D-4D4F-9739-555B181D1BC2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8B451B75-5C5D-4186-8F4C-75022FEFFD5A}" type="pres">
      <dgm:prSet presAssocID="{39D4AC4E-2E0D-4D4F-9739-555B181D1BC2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4440C53-C366-4139-A1D2-53FDA7D724A1}" type="presOf" srcId="{CC8C9D01-F720-4842-884A-9694397403AB}" destId="{8B451B75-5C5D-4186-8F4C-75022FEFFD5A}" srcOrd="0" destOrd="0" presId="urn:microsoft.com/office/officeart/2005/8/layout/chevron2"/>
    <dgm:cxn modelId="{BA0DBB0A-0797-476A-91F0-712E4F77BD8E}" type="presOf" srcId="{AE6A467B-905D-43C7-8C91-AFB4C2F00866}" destId="{72DCC6D0-0C0D-4EC4-AA66-7033B55E1E19}" srcOrd="0" destOrd="0" presId="urn:microsoft.com/office/officeart/2005/8/layout/chevron2"/>
    <dgm:cxn modelId="{E35679D8-CE88-4216-A681-5BBF2CCF06EF}" srcId="{BEA5A5F4-1F7D-4C4B-942C-00A0E1C9E92B}" destId="{D087F0B0-92C7-4289-952B-A9B4A96060A6}" srcOrd="0" destOrd="0" parTransId="{4D66B7D5-3F19-45D1-AAB6-2E91F2A74F72}" sibTransId="{74DFCBF2-91C3-4E4F-90C1-D31E545CB93D}"/>
    <dgm:cxn modelId="{F2671498-54B3-4B3F-93F3-2E1EACD988CC}" srcId="{35AD724F-1CDA-4B90-BC1F-96E3B17C7055}" destId="{BE0DE0FB-9B1F-4B18-8275-7A7324FAC08D}" srcOrd="0" destOrd="0" parTransId="{DEF5B5B2-0009-41B5-80AF-E0D1C0F4746B}" sibTransId="{F4EE263D-6CB7-44C3-B291-B5E8BD9A3632}"/>
    <dgm:cxn modelId="{77DF8D8B-9B27-46C2-824B-550AE2737AA8}" srcId="{AE6A467B-905D-43C7-8C91-AFB4C2F00866}" destId="{5911B8EF-3752-4569-AF2C-85577A842955}" srcOrd="0" destOrd="0" parTransId="{5718DEA5-594D-40CD-88D4-44B5B492DA2E}" sibTransId="{4D41E0B8-BCE7-4FA0-A888-356702C024F3}"/>
    <dgm:cxn modelId="{070BFD8F-BB99-41F4-85FA-335D0E736EB9}" srcId="{39D4AC4E-2E0D-4D4F-9739-555B181D1BC2}" destId="{CC8C9D01-F720-4842-884A-9694397403AB}" srcOrd="0" destOrd="0" parTransId="{66810A56-F46E-4B06-BB1D-B4CB2F5D8E67}" sibTransId="{5DC71753-3EAD-49DE-A4EC-A4A0DF1DECC0}"/>
    <dgm:cxn modelId="{19B24D82-6F3E-43AD-BDC8-A5D19CA4A3F3}" type="presOf" srcId="{35AD724F-1CDA-4B90-BC1F-96E3B17C7055}" destId="{A162BFFB-7FC8-4A3B-97FE-85F9EF17BC37}" srcOrd="0" destOrd="0" presId="urn:microsoft.com/office/officeart/2005/8/layout/chevron2"/>
    <dgm:cxn modelId="{AF53F46E-5AF6-4543-8B4F-D2B61A1D4C2F}" type="presOf" srcId="{BE0DE0FB-9B1F-4B18-8275-7A7324FAC08D}" destId="{41E27C24-77AC-434C-ACB6-3EDDE69B5250}" srcOrd="0" destOrd="0" presId="urn:microsoft.com/office/officeart/2005/8/layout/chevron2"/>
    <dgm:cxn modelId="{0327866F-A2DD-4E2E-B12D-3051436ED6BB}" type="presOf" srcId="{911C553B-922B-4569-8A33-0B9497216E1A}" destId="{4D2B90CD-77E3-4795-ADD1-6B2FA42C04E3}" srcOrd="0" destOrd="0" presId="urn:microsoft.com/office/officeart/2005/8/layout/chevron2"/>
    <dgm:cxn modelId="{CB3FC039-C154-4D1C-93F9-619A6C613007}" type="presOf" srcId="{BEA5A5F4-1F7D-4C4B-942C-00A0E1C9E92B}" destId="{19BC63A8-078A-4134-89D1-7B7F9F48EB66}" srcOrd="0" destOrd="0" presId="urn:microsoft.com/office/officeart/2005/8/layout/chevron2"/>
    <dgm:cxn modelId="{F60C2F3A-0081-4CFD-B9FF-CB7AFA500B56}" type="presOf" srcId="{39D4AC4E-2E0D-4D4F-9739-555B181D1BC2}" destId="{1D824A05-7FCD-4B3A-89BE-6810336A6DE1}" srcOrd="0" destOrd="0" presId="urn:microsoft.com/office/officeart/2005/8/layout/chevron2"/>
    <dgm:cxn modelId="{D609BD0E-3168-4B2F-A5DF-2AF51F8FA908}" type="presOf" srcId="{D087F0B0-92C7-4289-952B-A9B4A96060A6}" destId="{9E667E4E-BF76-441A-8860-41BF84ACE01C}" srcOrd="0" destOrd="0" presId="urn:microsoft.com/office/officeart/2005/8/layout/chevron2"/>
    <dgm:cxn modelId="{86906B08-6A36-46E8-B0E9-210E535888C3}" srcId="{911C553B-922B-4569-8A33-0B9497216E1A}" destId="{BEA5A5F4-1F7D-4C4B-942C-00A0E1C9E92B}" srcOrd="0" destOrd="0" parTransId="{A7597183-352F-462B-BD8E-374B63FE342E}" sibTransId="{626982B4-7E9F-481C-9D50-C2E18987DD75}"/>
    <dgm:cxn modelId="{E7CEF3A5-1E16-46FA-868B-ED7A9AE5E085}" type="presOf" srcId="{5911B8EF-3752-4569-AF2C-85577A842955}" destId="{A02DBF98-2856-4ED3-B530-F8E4944CDF10}" srcOrd="0" destOrd="0" presId="urn:microsoft.com/office/officeart/2005/8/layout/chevron2"/>
    <dgm:cxn modelId="{AF01112D-1844-4372-AB1C-84882564F542}" srcId="{911C553B-922B-4569-8A33-0B9497216E1A}" destId="{39D4AC4E-2E0D-4D4F-9739-555B181D1BC2}" srcOrd="3" destOrd="0" parTransId="{9F8EA725-6028-4E1E-B826-E3F9B4D1FD47}" sibTransId="{9B62AA2F-514E-4426-891A-050E84F6D9E7}"/>
    <dgm:cxn modelId="{02223FAB-0224-4F04-82EC-E11B573DE8AD}" srcId="{911C553B-922B-4569-8A33-0B9497216E1A}" destId="{35AD724F-1CDA-4B90-BC1F-96E3B17C7055}" srcOrd="2" destOrd="0" parTransId="{4B07390D-E6E6-41D4-90DD-41514B52183B}" sibTransId="{01017B89-ED3B-4BBC-8DD5-8DF3C5569E71}"/>
    <dgm:cxn modelId="{1D345310-5D07-4D61-ACB4-E010E02CE7C8}" srcId="{911C553B-922B-4569-8A33-0B9497216E1A}" destId="{AE6A467B-905D-43C7-8C91-AFB4C2F00866}" srcOrd="1" destOrd="0" parTransId="{98D54467-1779-4849-A0FC-D993CE6BA8CB}" sibTransId="{FB564983-023C-487E-9925-C2B3889AA63C}"/>
    <dgm:cxn modelId="{245B4BBA-9ABD-4666-A857-68752E7CE801}" type="presParOf" srcId="{4D2B90CD-77E3-4795-ADD1-6B2FA42C04E3}" destId="{5857D985-BBFD-47F2-B87C-138EF929FC9E}" srcOrd="0" destOrd="0" presId="urn:microsoft.com/office/officeart/2005/8/layout/chevron2"/>
    <dgm:cxn modelId="{1DFB4C52-DE28-417A-AD2A-46CA2712B8DD}" type="presParOf" srcId="{5857D985-BBFD-47F2-B87C-138EF929FC9E}" destId="{19BC63A8-078A-4134-89D1-7B7F9F48EB66}" srcOrd="0" destOrd="0" presId="urn:microsoft.com/office/officeart/2005/8/layout/chevron2"/>
    <dgm:cxn modelId="{A459BEC5-AF7A-47AD-A7A0-0A600BB3CDEE}" type="presParOf" srcId="{5857D985-BBFD-47F2-B87C-138EF929FC9E}" destId="{9E667E4E-BF76-441A-8860-41BF84ACE01C}" srcOrd="1" destOrd="0" presId="urn:microsoft.com/office/officeart/2005/8/layout/chevron2"/>
    <dgm:cxn modelId="{19C863F5-6F8B-4B7B-904E-9F694D5E6C1E}" type="presParOf" srcId="{4D2B90CD-77E3-4795-ADD1-6B2FA42C04E3}" destId="{06C06B93-0211-44EF-BE4F-9D9599CA7B87}" srcOrd="1" destOrd="0" presId="urn:microsoft.com/office/officeart/2005/8/layout/chevron2"/>
    <dgm:cxn modelId="{F896D63E-B521-4684-A969-A58F52E962A4}" type="presParOf" srcId="{4D2B90CD-77E3-4795-ADD1-6B2FA42C04E3}" destId="{C0CA12BA-9B56-4C7B-A151-B7B5FFE8A951}" srcOrd="2" destOrd="0" presId="urn:microsoft.com/office/officeart/2005/8/layout/chevron2"/>
    <dgm:cxn modelId="{B6CCD6E9-3E7B-4692-8192-8B20EC3C3ABD}" type="presParOf" srcId="{C0CA12BA-9B56-4C7B-A151-B7B5FFE8A951}" destId="{72DCC6D0-0C0D-4EC4-AA66-7033B55E1E19}" srcOrd="0" destOrd="0" presId="urn:microsoft.com/office/officeart/2005/8/layout/chevron2"/>
    <dgm:cxn modelId="{A006A071-0269-4A99-89D7-D5D8C3652A34}" type="presParOf" srcId="{C0CA12BA-9B56-4C7B-A151-B7B5FFE8A951}" destId="{A02DBF98-2856-4ED3-B530-F8E4944CDF10}" srcOrd="1" destOrd="0" presId="urn:microsoft.com/office/officeart/2005/8/layout/chevron2"/>
    <dgm:cxn modelId="{97710681-D9FE-4CBD-8B70-08225DD49422}" type="presParOf" srcId="{4D2B90CD-77E3-4795-ADD1-6B2FA42C04E3}" destId="{93507FFB-F329-449F-A79B-EFDB95280FA9}" srcOrd="3" destOrd="0" presId="urn:microsoft.com/office/officeart/2005/8/layout/chevron2"/>
    <dgm:cxn modelId="{B6435626-6A6F-4812-8F81-168ACB698233}" type="presParOf" srcId="{4D2B90CD-77E3-4795-ADD1-6B2FA42C04E3}" destId="{9C1FA9DD-47F9-4D96-894E-BD54378A5F9F}" srcOrd="4" destOrd="0" presId="urn:microsoft.com/office/officeart/2005/8/layout/chevron2"/>
    <dgm:cxn modelId="{42CAF80A-46AC-48B6-B9E1-E94D64CA1F88}" type="presParOf" srcId="{9C1FA9DD-47F9-4D96-894E-BD54378A5F9F}" destId="{A162BFFB-7FC8-4A3B-97FE-85F9EF17BC37}" srcOrd="0" destOrd="0" presId="urn:microsoft.com/office/officeart/2005/8/layout/chevron2"/>
    <dgm:cxn modelId="{F578EB4A-6B22-47DA-B830-BC599499B20C}" type="presParOf" srcId="{9C1FA9DD-47F9-4D96-894E-BD54378A5F9F}" destId="{41E27C24-77AC-434C-ACB6-3EDDE69B5250}" srcOrd="1" destOrd="0" presId="urn:microsoft.com/office/officeart/2005/8/layout/chevron2"/>
    <dgm:cxn modelId="{986BB05F-3CDC-44B7-AAF9-AFB748513217}" type="presParOf" srcId="{4D2B90CD-77E3-4795-ADD1-6B2FA42C04E3}" destId="{87136FB7-EA2A-461A-9F18-20A444E8E008}" srcOrd="5" destOrd="0" presId="urn:microsoft.com/office/officeart/2005/8/layout/chevron2"/>
    <dgm:cxn modelId="{9A45E22A-DA6D-49CE-B622-0968BB57D2DA}" type="presParOf" srcId="{4D2B90CD-77E3-4795-ADD1-6B2FA42C04E3}" destId="{3E11F317-A7D0-489C-8A16-19188B16F6B3}" srcOrd="6" destOrd="0" presId="urn:microsoft.com/office/officeart/2005/8/layout/chevron2"/>
    <dgm:cxn modelId="{0D97261E-A364-4CD5-A49C-0A71D6BF1721}" type="presParOf" srcId="{3E11F317-A7D0-489C-8A16-19188B16F6B3}" destId="{1D824A05-7FCD-4B3A-89BE-6810336A6DE1}" srcOrd="0" destOrd="0" presId="urn:microsoft.com/office/officeart/2005/8/layout/chevron2"/>
    <dgm:cxn modelId="{3EF8FBDF-CFEA-4757-8311-D63B0E0725E2}" type="presParOf" srcId="{3E11F317-A7D0-489C-8A16-19188B16F6B3}" destId="{8B451B75-5C5D-4186-8F4C-75022FEFFD5A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D82A9F-2620-4A11-80C8-806B2EF42B23}">
      <dsp:nvSpPr>
        <dsp:cNvPr id="0" name=""/>
        <dsp:cNvSpPr/>
      </dsp:nvSpPr>
      <dsp:spPr>
        <a:xfrm>
          <a:off x="0" y="559547"/>
          <a:ext cx="6879316" cy="4299572"/>
        </a:xfrm>
        <a:prstGeom prst="swooshArrow">
          <a:avLst>
            <a:gd name="adj1" fmla="val 25000"/>
            <a:gd name="adj2" fmla="val 25000"/>
          </a:avLst>
        </a:prstGeom>
        <a:solidFill>
          <a:schemeClr val="accent3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34C037-2F0B-48B9-AC2E-DC3E003C5A24}">
      <dsp:nvSpPr>
        <dsp:cNvPr id="0" name=""/>
        <dsp:cNvSpPr/>
      </dsp:nvSpPr>
      <dsp:spPr>
        <a:xfrm>
          <a:off x="677612" y="3756709"/>
          <a:ext cx="158224" cy="158224"/>
        </a:xfrm>
        <a:prstGeom prst="ellipse">
          <a:avLst/>
        </a:prstGeom>
        <a:solidFill>
          <a:schemeClr val="bg2">
            <a:lumMod val="20000"/>
            <a:lumOff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8FD7F1-7ED9-4A5A-84F1-B4BB65C67089}">
      <dsp:nvSpPr>
        <dsp:cNvPr id="0" name=""/>
        <dsp:cNvSpPr/>
      </dsp:nvSpPr>
      <dsp:spPr>
        <a:xfrm>
          <a:off x="756724" y="3835821"/>
          <a:ext cx="901190" cy="10232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40" tIns="0" rIns="0" bIns="0" numCol="1" spcCol="1270" anchor="t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Descriptive </a:t>
          </a:r>
          <a:r>
            <a:rPr lang="en-US" sz="1200" b="1" kern="1200" dirty="0" smtClean="0"/>
            <a:t>ANALYSIS</a:t>
          </a:r>
          <a:endParaRPr lang="en-US" sz="1200" b="1" kern="1200" dirty="0"/>
        </a:p>
      </dsp:txBody>
      <dsp:txXfrm>
        <a:off x="756724" y="3835821"/>
        <a:ext cx="901190" cy="1023298"/>
      </dsp:txXfrm>
    </dsp:sp>
    <dsp:sp modelId="{00E4E949-DD6C-400A-8533-B1563A5F0557}">
      <dsp:nvSpPr>
        <dsp:cNvPr id="0" name=""/>
        <dsp:cNvSpPr/>
      </dsp:nvSpPr>
      <dsp:spPr>
        <a:xfrm>
          <a:off x="1534087" y="2933771"/>
          <a:ext cx="247655" cy="247655"/>
        </a:xfrm>
        <a:prstGeom prst="ellipse">
          <a:avLst/>
        </a:prstGeom>
        <a:solidFill>
          <a:schemeClr val="bg2">
            <a:lumMod val="40000"/>
            <a:lumOff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C358A1-B69F-48FA-8828-D7008B779F59}">
      <dsp:nvSpPr>
        <dsp:cNvPr id="0" name=""/>
        <dsp:cNvSpPr/>
      </dsp:nvSpPr>
      <dsp:spPr>
        <a:xfrm>
          <a:off x="1657915" y="3057598"/>
          <a:ext cx="1141966" cy="1801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227" tIns="0" rIns="0" bIns="0" numCol="1" spcCol="1270" anchor="t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Adjustment of </a:t>
          </a:r>
          <a:r>
            <a:rPr lang="en-US" sz="1200" b="1" kern="1200" dirty="0" smtClean="0"/>
            <a:t>VARIABLE TYPES</a:t>
          </a:r>
          <a:endParaRPr lang="en-US" sz="1200" b="1" kern="1200" dirty="0"/>
        </a:p>
      </dsp:txBody>
      <dsp:txXfrm>
        <a:off x="1657915" y="3057598"/>
        <a:ext cx="1141966" cy="1801520"/>
      </dsp:txXfrm>
    </dsp:sp>
    <dsp:sp modelId="{0A77A92D-360A-4B53-9691-6DE36A026F44}">
      <dsp:nvSpPr>
        <dsp:cNvPr id="0" name=""/>
        <dsp:cNvSpPr/>
      </dsp:nvSpPr>
      <dsp:spPr>
        <a:xfrm>
          <a:off x="2634778" y="2277656"/>
          <a:ext cx="330207" cy="330207"/>
        </a:xfrm>
        <a:prstGeom prst="ellipse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691994-9832-4A6E-BF16-32851AFFA650}">
      <dsp:nvSpPr>
        <dsp:cNvPr id="0" name=""/>
        <dsp:cNvSpPr/>
      </dsp:nvSpPr>
      <dsp:spPr>
        <a:xfrm>
          <a:off x="2799881" y="2442760"/>
          <a:ext cx="1327707" cy="2416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4970" tIns="0" rIns="0" bIns="0" numCol="1" spcCol="1270" anchor="t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Detection and Treatment of </a:t>
          </a:r>
          <a:r>
            <a:rPr lang="en-US" sz="1200" b="1" kern="1200" dirty="0" smtClean="0"/>
            <a:t>MISSING DATA</a:t>
          </a:r>
          <a:endParaRPr lang="en-US" sz="1200" b="1" kern="1200" dirty="0"/>
        </a:p>
      </dsp:txBody>
      <dsp:txXfrm>
        <a:off x="2799881" y="2442760"/>
        <a:ext cx="1327707" cy="2416359"/>
      </dsp:txXfrm>
    </dsp:sp>
    <dsp:sp modelId="{CF027A18-9DA2-46DA-8090-8ED899556E77}">
      <dsp:nvSpPr>
        <dsp:cNvPr id="0" name=""/>
        <dsp:cNvSpPr/>
      </dsp:nvSpPr>
      <dsp:spPr>
        <a:xfrm>
          <a:off x="3914330" y="1765147"/>
          <a:ext cx="426517" cy="426517"/>
        </a:xfrm>
        <a:prstGeom prst="ellipse">
          <a:avLst/>
        </a:prstGeom>
        <a:solidFill>
          <a:schemeClr val="bg2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00607E-2277-42A3-A3F9-736755933F74}">
      <dsp:nvSpPr>
        <dsp:cNvPr id="0" name=""/>
        <dsp:cNvSpPr/>
      </dsp:nvSpPr>
      <dsp:spPr>
        <a:xfrm>
          <a:off x="4127589" y="1978406"/>
          <a:ext cx="1375863" cy="28807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6003" tIns="0" rIns="0" bIns="0" numCol="1" spcCol="1270" anchor="t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Identification of </a:t>
          </a:r>
          <a:r>
            <a:rPr lang="en-US" sz="1200" b="1" kern="1200" dirty="0" smtClean="0"/>
            <a:t>ABNORMAL DATA</a:t>
          </a:r>
          <a:endParaRPr lang="en-US" sz="1200" b="1" kern="1200" dirty="0"/>
        </a:p>
      </dsp:txBody>
      <dsp:txXfrm>
        <a:off x="4127589" y="1978406"/>
        <a:ext cx="1375863" cy="2880713"/>
      </dsp:txXfrm>
    </dsp:sp>
    <dsp:sp modelId="{287DEA16-1F01-40BD-83A5-50350EEB3E3A}">
      <dsp:nvSpPr>
        <dsp:cNvPr id="0" name=""/>
        <dsp:cNvSpPr/>
      </dsp:nvSpPr>
      <dsp:spPr>
        <a:xfrm>
          <a:off x="5231719" y="1422901"/>
          <a:ext cx="543465" cy="543465"/>
        </a:xfrm>
        <a:prstGeom prst="ellipse">
          <a:avLst/>
        </a:prstGeom>
        <a:solidFill>
          <a:schemeClr val="bg2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BA0EAE-BC38-4BA5-BFB4-E08C7E160CDA}">
      <dsp:nvSpPr>
        <dsp:cNvPr id="0" name=""/>
        <dsp:cNvSpPr/>
      </dsp:nvSpPr>
      <dsp:spPr>
        <a:xfrm>
          <a:off x="5503452" y="1694634"/>
          <a:ext cx="1375863" cy="31644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7971" tIns="0" rIns="0" bIns="0" numCol="1" spcCol="1270" anchor="t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Correlation of VARIABLES</a:t>
          </a:r>
          <a:endParaRPr lang="en-US" sz="1200" b="1" kern="1200" dirty="0"/>
        </a:p>
      </dsp:txBody>
      <dsp:txXfrm>
        <a:off x="5503452" y="1694634"/>
        <a:ext cx="1375863" cy="31644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9F3B8F-EB46-4FE2-91CB-9D03EB32A5AD}">
      <dsp:nvSpPr>
        <dsp:cNvPr id="0" name=""/>
        <dsp:cNvSpPr/>
      </dsp:nvSpPr>
      <dsp:spPr>
        <a:xfrm>
          <a:off x="3793066" y="2438400"/>
          <a:ext cx="2980266" cy="2980266"/>
        </a:xfrm>
        <a:prstGeom prst="gear9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Clean &amp; Organizing Data</a:t>
          </a:r>
          <a:endParaRPr lang="en-US" sz="2000" b="1" kern="1200" dirty="0"/>
        </a:p>
      </dsp:txBody>
      <dsp:txXfrm>
        <a:off x="4392232" y="3136513"/>
        <a:ext cx="1781934" cy="1531918"/>
      </dsp:txXfrm>
    </dsp:sp>
    <dsp:sp modelId="{61834F19-471E-4E19-8162-D971B9705F92}">
      <dsp:nvSpPr>
        <dsp:cNvPr id="0" name=""/>
        <dsp:cNvSpPr/>
      </dsp:nvSpPr>
      <dsp:spPr>
        <a:xfrm>
          <a:off x="2059093" y="1733973"/>
          <a:ext cx="2167466" cy="2167466"/>
        </a:xfrm>
        <a:prstGeom prst="gear6">
          <a:avLst/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tx1"/>
              </a:solidFill>
            </a:rPr>
            <a:t>Mining Data for Patterns</a:t>
          </a:r>
          <a:endParaRPr lang="en-US" sz="2000" b="1" kern="1200" dirty="0">
            <a:solidFill>
              <a:schemeClr val="tx1"/>
            </a:solidFill>
          </a:endParaRPr>
        </a:p>
      </dsp:txBody>
      <dsp:txXfrm>
        <a:off x="2604759" y="2282937"/>
        <a:ext cx="1076134" cy="1069538"/>
      </dsp:txXfrm>
    </dsp:sp>
    <dsp:sp modelId="{EFD6D65D-6C0C-4C45-B5CD-A56D635785BE}">
      <dsp:nvSpPr>
        <dsp:cNvPr id="0" name=""/>
        <dsp:cNvSpPr/>
      </dsp:nvSpPr>
      <dsp:spPr>
        <a:xfrm rot="20700000">
          <a:off x="3273095" y="238642"/>
          <a:ext cx="2123675" cy="2123675"/>
        </a:xfrm>
        <a:prstGeom prst="gear6">
          <a:avLst/>
        </a:prstGeom>
        <a:solidFill>
          <a:srgbClr val="00B05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tx1"/>
              </a:solidFill>
            </a:rPr>
            <a:t>Build Training Set</a:t>
          </a:r>
          <a:endParaRPr lang="en-US" sz="2000" b="1" kern="1200" dirty="0">
            <a:solidFill>
              <a:schemeClr val="tx1"/>
            </a:solidFill>
          </a:endParaRPr>
        </a:p>
      </dsp:txBody>
      <dsp:txXfrm rot="-20700000">
        <a:off x="3738879" y="704426"/>
        <a:ext cx="1192106" cy="1192106"/>
      </dsp:txXfrm>
    </dsp:sp>
    <dsp:sp modelId="{C27DB720-3489-4321-9997-8E3C6E58A433}">
      <dsp:nvSpPr>
        <dsp:cNvPr id="0" name=""/>
        <dsp:cNvSpPr/>
      </dsp:nvSpPr>
      <dsp:spPr>
        <a:xfrm>
          <a:off x="3577577" y="1980864"/>
          <a:ext cx="3814741" cy="3814741"/>
        </a:xfrm>
        <a:prstGeom prst="circularArrow">
          <a:avLst>
            <a:gd name="adj1" fmla="val 4688"/>
            <a:gd name="adj2" fmla="val 299029"/>
            <a:gd name="adj3" fmla="val 2539295"/>
            <a:gd name="adj4" fmla="val 15812321"/>
            <a:gd name="adj5" fmla="val 5469"/>
          </a:avLst>
        </a:prstGeom>
        <a:solidFill>
          <a:srgbClr val="C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324085-21CA-4910-934D-373CF25E3CF8}">
      <dsp:nvSpPr>
        <dsp:cNvPr id="0" name=""/>
        <dsp:cNvSpPr/>
      </dsp:nvSpPr>
      <dsp:spPr>
        <a:xfrm>
          <a:off x="1675238" y="1249140"/>
          <a:ext cx="2771648" cy="2771648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rgbClr val="C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EBF46A-6980-4A40-9C3B-34BCBCAEF3E5}">
      <dsp:nvSpPr>
        <dsp:cNvPr id="0" name=""/>
        <dsp:cNvSpPr/>
      </dsp:nvSpPr>
      <dsp:spPr>
        <a:xfrm>
          <a:off x="2781867" y="-231776"/>
          <a:ext cx="2988394" cy="2988394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rgbClr val="C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BC63A8-078A-4134-89D1-7B7F9F48EB66}">
      <dsp:nvSpPr>
        <dsp:cNvPr id="0" name=""/>
        <dsp:cNvSpPr/>
      </dsp:nvSpPr>
      <dsp:spPr>
        <a:xfrm rot="5400000">
          <a:off x="-219471" y="219479"/>
          <a:ext cx="1463145" cy="1024202"/>
        </a:xfrm>
        <a:prstGeom prst="chevron">
          <a:avLst/>
        </a:prstGeom>
        <a:solidFill>
          <a:srgbClr val="FFFF00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.</a:t>
          </a:r>
          <a:endParaRPr lang="en-US" sz="3000" kern="1200" dirty="0"/>
        </a:p>
      </dsp:txBody>
      <dsp:txXfrm rot="-5400000">
        <a:off x="1" y="512108"/>
        <a:ext cx="1024202" cy="438943"/>
      </dsp:txXfrm>
    </dsp:sp>
    <dsp:sp modelId="{9E667E4E-BF76-441A-8860-41BF84ACE01C}">
      <dsp:nvSpPr>
        <dsp:cNvPr id="0" name=""/>
        <dsp:cNvSpPr/>
      </dsp:nvSpPr>
      <dsp:spPr>
        <a:xfrm rot="5400000">
          <a:off x="3820598" y="-2796388"/>
          <a:ext cx="951044" cy="654383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032" tIns="22860" rIns="22860" bIns="22860" numCol="1" spcCol="1270" anchor="ctr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/>
            <a:t>Linear Regression</a:t>
          </a:r>
          <a:endParaRPr lang="en-US" sz="3600" kern="1200" dirty="0"/>
        </a:p>
      </dsp:txBody>
      <dsp:txXfrm rot="-5400000">
        <a:off x="1024202" y="46434"/>
        <a:ext cx="6497411" cy="858192"/>
      </dsp:txXfrm>
    </dsp:sp>
    <dsp:sp modelId="{72DCC6D0-0C0D-4EC4-AA66-7033B55E1E19}">
      <dsp:nvSpPr>
        <dsp:cNvPr id="0" name=""/>
        <dsp:cNvSpPr/>
      </dsp:nvSpPr>
      <dsp:spPr>
        <a:xfrm rot="5400000">
          <a:off x="-219471" y="1537981"/>
          <a:ext cx="1463145" cy="1024202"/>
        </a:xfrm>
        <a:prstGeom prst="chevron">
          <a:avLst/>
        </a:prstGeom>
        <a:solidFill>
          <a:srgbClr val="FFC000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.</a:t>
          </a:r>
          <a:endParaRPr lang="en-US" sz="3000" kern="1200" dirty="0"/>
        </a:p>
      </dsp:txBody>
      <dsp:txXfrm rot="-5400000">
        <a:off x="1" y="1830610"/>
        <a:ext cx="1024202" cy="438943"/>
      </dsp:txXfrm>
    </dsp:sp>
    <dsp:sp modelId="{A02DBF98-2856-4ED3-B530-F8E4944CDF10}">
      <dsp:nvSpPr>
        <dsp:cNvPr id="0" name=""/>
        <dsp:cNvSpPr/>
      </dsp:nvSpPr>
      <dsp:spPr>
        <a:xfrm rot="5400000">
          <a:off x="3820598" y="-1477886"/>
          <a:ext cx="951044" cy="654383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032" tIns="22860" rIns="22860" bIns="22860" numCol="1" spcCol="1270" anchor="ctr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/>
            <a:t>Ridge Regression</a:t>
          </a:r>
          <a:endParaRPr lang="en-US" sz="3600" kern="1200" dirty="0"/>
        </a:p>
      </dsp:txBody>
      <dsp:txXfrm rot="-5400000">
        <a:off x="1024202" y="1364936"/>
        <a:ext cx="6497411" cy="858192"/>
      </dsp:txXfrm>
    </dsp:sp>
    <dsp:sp modelId="{A162BFFB-7FC8-4A3B-97FE-85F9EF17BC37}">
      <dsp:nvSpPr>
        <dsp:cNvPr id="0" name=""/>
        <dsp:cNvSpPr/>
      </dsp:nvSpPr>
      <dsp:spPr>
        <a:xfrm rot="5400000">
          <a:off x="-219471" y="2856483"/>
          <a:ext cx="1463145" cy="1024202"/>
        </a:xfrm>
        <a:prstGeom prst="chevron">
          <a:avLst/>
        </a:prstGeom>
        <a:solidFill>
          <a:srgbClr val="92D050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.</a:t>
          </a:r>
          <a:endParaRPr lang="en-US" sz="3000" kern="1200" dirty="0"/>
        </a:p>
      </dsp:txBody>
      <dsp:txXfrm rot="-5400000">
        <a:off x="1" y="3149112"/>
        <a:ext cx="1024202" cy="438943"/>
      </dsp:txXfrm>
    </dsp:sp>
    <dsp:sp modelId="{41E27C24-77AC-434C-ACB6-3EDDE69B5250}">
      <dsp:nvSpPr>
        <dsp:cNvPr id="0" name=""/>
        <dsp:cNvSpPr/>
      </dsp:nvSpPr>
      <dsp:spPr>
        <a:xfrm rot="5400000">
          <a:off x="3820598" y="-159385"/>
          <a:ext cx="951044" cy="654383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032" tIns="22860" rIns="22860" bIns="22860" numCol="1" spcCol="1270" anchor="ctr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/>
            <a:t>Lasso Regression</a:t>
          </a:r>
          <a:endParaRPr lang="en-US" sz="3600" kern="1200" dirty="0"/>
        </a:p>
      </dsp:txBody>
      <dsp:txXfrm rot="-5400000">
        <a:off x="1024202" y="2683437"/>
        <a:ext cx="6497411" cy="858192"/>
      </dsp:txXfrm>
    </dsp:sp>
    <dsp:sp modelId="{1D824A05-7FCD-4B3A-89BE-6810336A6DE1}">
      <dsp:nvSpPr>
        <dsp:cNvPr id="0" name=""/>
        <dsp:cNvSpPr/>
      </dsp:nvSpPr>
      <dsp:spPr>
        <a:xfrm rot="5400000">
          <a:off x="-219471" y="4174985"/>
          <a:ext cx="1463145" cy="1024202"/>
        </a:xfrm>
        <a:prstGeom prst="chevron">
          <a:avLst/>
        </a:prstGeom>
        <a:solidFill>
          <a:srgbClr val="00B050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.</a:t>
          </a:r>
          <a:endParaRPr lang="en-US" sz="3000" kern="1200" dirty="0"/>
        </a:p>
      </dsp:txBody>
      <dsp:txXfrm rot="-5400000">
        <a:off x="1" y="4467614"/>
        <a:ext cx="1024202" cy="438943"/>
      </dsp:txXfrm>
    </dsp:sp>
    <dsp:sp modelId="{8B451B75-5C5D-4186-8F4C-75022FEFFD5A}">
      <dsp:nvSpPr>
        <dsp:cNvPr id="0" name=""/>
        <dsp:cNvSpPr/>
      </dsp:nvSpPr>
      <dsp:spPr>
        <a:xfrm rot="5400000">
          <a:off x="3820598" y="1159116"/>
          <a:ext cx="951044" cy="654383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032" tIns="22860" rIns="22860" bIns="22860" numCol="1" spcCol="1270" anchor="ctr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/>
            <a:t>XgBoost Regression</a:t>
          </a:r>
          <a:endParaRPr lang="en-US" sz="3600" kern="1200" dirty="0"/>
        </a:p>
      </dsp:txBody>
      <dsp:txXfrm rot="-5400000">
        <a:off x="1024202" y="4001938"/>
        <a:ext cx="6497411" cy="8581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4068339" cy="356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225" tIns="47100" rIns="94225" bIns="471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317963" y="1"/>
            <a:ext cx="4068339" cy="356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225" tIns="47100" rIns="94225" bIns="471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563813" y="887413"/>
            <a:ext cx="4260850" cy="23971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225" tIns="47100" rIns="94225" bIns="471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6746119"/>
            <a:ext cx="4068339" cy="356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225" tIns="47100" rIns="94225" bIns="471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225" tIns="47100" rIns="94225" bIns="471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7288357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4" name="Google Shape;204;p1:notes"/>
          <p:cNvSpPr txBox="1">
            <a:spLocks noGrp="1"/>
          </p:cNvSpPr>
          <p:nvPr>
            <p:ph type="body" idx="1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225" tIns="47100" rIns="94225" bIns="471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 use this title animation slide with a new image simply 1) move the top semi-transparent shape to the side, 2) delete placeholder image, </a:t>
            </a:r>
            <a:br>
              <a:rPr lang="en-US" dirty="0"/>
            </a:br>
            <a:r>
              <a:rPr lang="en-US" dirty="0"/>
              <a:t>3) click on the picture icon to add a new picture, 4) Move semi-transparent shape back to original position, 5) Update text on slide.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5" name="Google Shape;205;p1:notes"/>
          <p:cNvSpPr txBox="1">
            <a:spLocks noGrp="1"/>
          </p:cNvSpPr>
          <p:nvPr>
            <p:ph type="sldNum" idx="12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225" tIns="47100" rIns="94225" bIns="471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38145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d1fb445b7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d1fb445b76_0_28:notes"/>
          <p:cNvSpPr txBox="1">
            <a:spLocks noGrp="1"/>
          </p:cNvSpPr>
          <p:nvPr>
            <p:ph type="body" idx="1"/>
          </p:nvPr>
        </p:nvSpPr>
        <p:spPr>
          <a:xfrm>
            <a:off x="938848" y="3418066"/>
            <a:ext cx="7510800" cy="2796600"/>
          </a:xfrm>
          <a:prstGeom prst="rect">
            <a:avLst/>
          </a:prstGeom>
        </p:spPr>
        <p:txBody>
          <a:bodyPr spcFirstLastPara="1" wrap="square" lIns="94225" tIns="47100" rIns="94225" bIns="471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gd1fb445b76_0_28:notes"/>
          <p:cNvSpPr txBox="1">
            <a:spLocks noGrp="1"/>
          </p:cNvSpPr>
          <p:nvPr>
            <p:ph type="sldNum" idx="12"/>
          </p:nvPr>
        </p:nvSpPr>
        <p:spPr>
          <a:xfrm>
            <a:off x="5317963" y="6746119"/>
            <a:ext cx="4068300" cy="356400"/>
          </a:xfrm>
          <a:prstGeom prst="rect">
            <a:avLst/>
          </a:prstGeom>
        </p:spPr>
        <p:txBody>
          <a:bodyPr spcFirstLastPara="1" wrap="square" lIns="94225" tIns="47100" rIns="94225" bIns="471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828199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d1fb445b7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d1fb445b76_0_38:notes"/>
          <p:cNvSpPr txBox="1">
            <a:spLocks noGrp="1"/>
          </p:cNvSpPr>
          <p:nvPr>
            <p:ph type="body" idx="1"/>
          </p:nvPr>
        </p:nvSpPr>
        <p:spPr>
          <a:xfrm>
            <a:off x="938848" y="3418066"/>
            <a:ext cx="7510800" cy="2796600"/>
          </a:xfrm>
          <a:prstGeom prst="rect">
            <a:avLst/>
          </a:prstGeom>
        </p:spPr>
        <p:txBody>
          <a:bodyPr spcFirstLastPara="1" wrap="square" lIns="94225" tIns="47100" rIns="94225" bIns="471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gd1fb445b76_0_38:notes"/>
          <p:cNvSpPr txBox="1">
            <a:spLocks noGrp="1"/>
          </p:cNvSpPr>
          <p:nvPr>
            <p:ph type="sldNum" idx="12"/>
          </p:nvPr>
        </p:nvSpPr>
        <p:spPr>
          <a:xfrm>
            <a:off x="5317963" y="6746119"/>
            <a:ext cx="4068300" cy="356400"/>
          </a:xfrm>
          <a:prstGeom prst="rect">
            <a:avLst/>
          </a:prstGeom>
        </p:spPr>
        <p:txBody>
          <a:bodyPr spcFirstLastPara="1" wrap="square" lIns="94225" tIns="47100" rIns="94225" bIns="471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083267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d1fb445b76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d1fb445b76_0_47:notes"/>
          <p:cNvSpPr txBox="1">
            <a:spLocks noGrp="1"/>
          </p:cNvSpPr>
          <p:nvPr>
            <p:ph type="body" idx="1"/>
          </p:nvPr>
        </p:nvSpPr>
        <p:spPr>
          <a:xfrm>
            <a:off x="938848" y="3418066"/>
            <a:ext cx="7510800" cy="2796600"/>
          </a:xfrm>
          <a:prstGeom prst="rect">
            <a:avLst/>
          </a:prstGeom>
        </p:spPr>
        <p:txBody>
          <a:bodyPr spcFirstLastPara="1" wrap="square" lIns="94225" tIns="47100" rIns="94225" bIns="471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gd1fb445b76_0_47:notes"/>
          <p:cNvSpPr txBox="1">
            <a:spLocks noGrp="1"/>
          </p:cNvSpPr>
          <p:nvPr>
            <p:ph type="sldNum" idx="12"/>
          </p:nvPr>
        </p:nvSpPr>
        <p:spPr>
          <a:xfrm>
            <a:off x="5317963" y="6746119"/>
            <a:ext cx="4068300" cy="356400"/>
          </a:xfrm>
          <a:prstGeom prst="rect">
            <a:avLst/>
          </a:prstGeom>
        </p:spPr>
        <p:txBody>
          <a:bodyPr spcFirstLastPara="1" wrap="square" lIns="94225" tIns="47100" rIns="94225" bIns="471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35816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d1fb445b76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d1fb445b76_0_47:notes"/>
          <p:cNvSpPr txBox="1">
            <a:spLocks noGrp="1"/>
          </p:cNvSpPr>
          <p:nvPr>
            <p:ph type="body" idx="1"/>
          </p:nvPr>
        </p:nvSpPr>
        <p:spPr>
          <a:xfrm>
            <a:off x="938848" y="3418066"/>
            <a:ext cx="7510800" cy="2796600"/>
          </a:xfrm>
          <a:prstGeom prst="rect">
            <a:avLst/>
          </a:prstGeom>
        </p:spPr>
        <p:txBody>
          <a:bodyPr spcFirstLastPara="1" wrap="square" lIns="94225" tIns="47100" rIns="94225" bIns="471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gd1fb445b76_0_47:notes"/>
          <p:cNvSpPr txBox="1">
            <a:spLocks noGrp="1"/>
          </p:cNvSpPr>
          <p:nvPr>
            <p:ph type="sldNum" idx="12"/>
          </p:nvPr>
        </p:nvSpPr>
        <p:spPr>
          <a:xfrm>
            <a:off x="5317963" y="6746119"/>
            <a:ext cx="4068300" cy="356400"/>
          </a:xfrm>
          <a:prstGeom prst="rect">
            <a:avLst/>
          </a:prstGeom>
        </p:spPr>
        <p:txBody>
          <a:bodyPr spcFirstLastPara="1" wrap="square" lIns="94225" tIns="47100" rIns="94225" bIns="471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93327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0" name="Google Shape;370;p17:notes"/>
          <p:cNvSpPr txBox="1">
            <a:spLocks noGrp="1"/>
          </p:cNvSpPr>
          <p:nvPr>
            <p:ph type="body" idx="1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225" tIns="47100" rIns="94225" bIns="471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7:notes"/>
          <p:cNvSpPr txBox="1">
            <a:spLocks noGrp="1"/>
          </p:cNvSpPr>
          <p:nvPr>
            <p:ph type="sldNum" idx="12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225" tIns="47100" rIns="94225" bIns="471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8945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d1fb445b76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d1fb445b76_0_56:notes"/>
          <p:cNvSpPr txBox="1">
            <a:spLocks noGrp="1"/>
          </p:cNvSpPr>
          <p:nvPr>
            <p:ph type="body" idx="1"/>
          </p:nvPr>
        </p:nvSpPr>
        <p:spPr>
          <a:xfrm>
            <a:off x="938848" y="3418066"/>
            <a:ext cx="7510800" cy="2796600"/>
          </a:xfrm>
          <a:prstGeom prst="rect">
            <a:avLst/>
          </a:prstGeom>
        </p:spPr>
        <p:txBody>
          <a:bodyPr spcFirstLastPara="1" wrap="square" lIns="94225" tIns="47100" rIns="94225" bIns="471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gd1fb445b76_0_56:notes"/>
          <p:cNvSpPr txBox="1">
            <a:spLocks noGrp="1"/>
          </p:cNvSpPr>
          <p:nvPr>
            <p:ph type="sldNum" idx="12"/>
          </p:nvPr>
        </p:nvSpPr>
        <p:spPr>
          <a:xfrm>
            <a:off x="5317963" y="6746119"/>
            <a:ext cx="4068300" cy="356400"/>
          </a:xfrm>
          <a:prstGeom prst="rect">
            <a:avLst/>
          </a:prstGeom>
        </p:spPr>
        <p:txBody>
          <a:bodyPr spcFirstLastPara="1" wrap="square" lIns="94225" tIns="47100" rIns="94225" bIns="471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0058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:notes"/>
          <p:cNvSpPr txBox="1">
            <a:spLocks noGrp="1"/>
          </p:cNvSpPr>
          <p:nvPr>
            <p:ph type="body" idx="1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</p:spPr>
        <p:txBody>
          <a:bodyPr spcFirstLastPara="1" wrap="square" lIns="94225" tIns="47100" rIns="94225" bIns="471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265604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6:notes"/>
          <p:cNvSpPr txBox="1">
            <a:spLocks noGrp="1"/>
          </p:cNvSpPr>
          <p:nvPr>
            <p:ph type="body" idx="1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225" tIns="47100" rIns="94225" bIns="471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6:notes"/>
          <p:cNvSpPr txBox="1">
            <a:spLocks noGrp="1"/>
          </p:cNvSpPr>
          <p:nvPr>
            <p:ph type="sldNum" idx="12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225" tIns="47100" rIns="94225" bIns="471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69235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d1fb42e405_1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d1fb42e405_1_43:notes"/>
          <p:cNvSpPr txBox="1">
            <a:spLocks noGrp="1"/>
          </p:cNvSpPr>
          <p:nvPr>
            <p:ph type="body" idx="1"/>
          </p:nvPr>
        </p:nvSpPr>
        <p:spPr>
          <a:xfrm>
            <a:off x="938848" y="3418066"/>
            <a:ext cx="7510800" cy="2796600"/>
          </a:xfrm>
          <a:prstGeom prst="rect">
            <a:avLst/>
          </a:prstGeom>
        </p:spPr>
        <p:txBody>
          <a:bodyPr spcFirstLastPara="1" wrap="square" lIns="94225" tIns="47100" rIns="94225" bIns="471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gd1fb42e405_1_43:notes"/>
          <p:cNvSpPr txBox="1">
            <a:spLocks noGrp="1"/>
          </p:cNvSpPr>
          <p:nvPr>
            <p:ph type="sldNum" idx="12"/>
          </p:nvPr>
        </p:nvSpPr>
        <p:spPr>
          <a:xfrm>
            <a:off x="5317963" y="6746119"/>
            <a:ext cx="4068300" cy="356400"/>
          </a:xfrm>
          <a:prstGeom prst="rect">
            <a:avLst/>
          </a:prstGeom>
        </p:spPr>
        <p:txBody>
          <a:bodyPr spcFirstLastPara="1" wrap="square" lIns="94225" tIns="47100" rIns="94225" bIns="471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241943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d1fb42e405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d1fb42e405_1_2:notes"/>
          <p:cNvSpPr txBox="1">
            <a:spLocks noGrp="1"/>
          </p:cNvSpPr>
          <p:nvPr>
            <p:ph type="body" idx="1"/>
          </p:nvPr>
        </p:nvSpPr>
        <p:spPr>
          <a:xfrm>
            <a:off x="938848" y="3418066"/>
            <a:ext cx="7510800" cy="2796600"/>
          </a:xfrm>
          <a:prstGeom prst="rect">
            <a:avLst/>
          </a:prstGeom>
        </p:spPr>
        <p:txBody>
          <a:bodyPr spcFirstLastPara="1" wrap="square" lIns="94225" tIns="47100" rIns="94225" bIns="471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gd1fb42e405_1_2:notes"/>
          <p:cNvSpPr txBox="1">
            <a:spLocks noGrp="1"/>
          </p:cNvSpPr>
          <p:nvPr>
            <p:ph type="sldNum" idx="12"/>
          </p:nvPr>
        </p:nvSpPr>
        <p:spPr>
          <a:xfrm>
            <a:off x="5317963" y="6746119"/>
            <a:ext cx="4068300" cy="356400"/>
          </a:xfrm>
          <a:prstGeom prst="rect">
            <a:avLst/>
          </a:prstGeom>
        </p:spPr>
        <p:txBody>
          <a:bodyPr spcFirstLastPara="1" wrap="square" lIns="94225" tIns="47100" rIns="94225" bIns="471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784739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d1fb42e405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d1fb42e405_1_24:notes"/>
          <p:cNvSpPr txBox="1">
            <a:spLocks noGrp="1"/>
          </p:cNvSpPr>
          <p:nvPr>
            <p:ph type="body" idx="1"/>
          </p:nvPr>
        </p:nvSpPr>
        <p:spPr>
          <a:xfrm>
            <a:off x="938848" y="3418066"/>
            <a:ext cx="7510800" cy="2796600"/>
          </a:xfrm>
          <a:prstGeom prst="rect">
            <a:avLst/>
          </a:prstGeom>
        </p:spPr>
        <p:txBody>
          <a:bodyPr spcFirstLastPara="1" wrap="square" lIns="94225" tIns="47100" rIns="94225" bIns="471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gd1fb42e405_1_24:notes"/>
          <p:cNvSpPr txBox="1">
            <a:spLocks noGrp="1"/>
          </p:cNvSpPr>
          <p:nvPr>
            <p:ph type="sldNum" idx="12"/>
          </p:nvPr>
        </p:nvSpPr>
        <p:spPr>
          <a:xfrm>
            <a:off x="5317963" y="6746119"/>
            <a:ext cx="4068300" cy="356400"/>
          </a:xfrm>
          <a:prstGeom prst="rect">
            <a:avLst/>
          </a:prstGeom>
        </p:spPr>
        <p:txBody>
          <a:bodyPr spcFirstLastPara="1" wrap="square" lIns="94225" tIns="47100" rIns="94225" bIns="471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543931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d1fb42e405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d1fb42e405_1_34:notes"/>
          <p:cNvSpPr txBox="1">
            <a:spLocks noGrp="1"/>
          </p:cNvSpPr>
          <p:nvPr>
            <p:ph type="body" idx="1"/>
          </p:nvPr>
        </p:nvSpPr>
        <p:spPr>
          <a:xfrm>
            <a:off x="938848" y="3418066"/>
            <a:ext cx="7510800" cy="2796600"/>
          </a:xfrm>
          <a:prstGeom prst="rect">
            <a:avLst/>
          </a:prstGeom>
        </p:spPr>
        <p:txBody>
          <a:bodyPr spcFirstLastPara="1" wrap="square" lIns="94225" tIns="47100" rIns="94225" bIns="471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gd1fb42e405_1_34:notes"/>
          <p:cNvSpPr txBox="1">
            <a:spLocks noGrp="1"/>
          </p:cNvSpPr>
          <p:nvPr>
            <p:ph type="sldNum" idx="12"/>
          </p:nvPr>
        </p:nvSpPr>
        <p:spPr>
          <a:xfrm>
            <a:off x="5317963" y="6746119"/>
            <a:ext cx="4068300" cy="356400"/>
          </a:xfrm>
          <a:prstGeom prst="rect">
            <a:avLst/>
          </a:prstGeom>
        </p:spPr>
        <p:txBody>
          <a:bodyPr spcFirstLastPara="1" wrap="square" lIns="94225" tIns="47100" rIns="94225" bIns="471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85538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d1fb42e405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d1fb42e405_1_34:notes"/>
          <p:cNvSpPr txBox="1">
            <a:spLocks noGrp="1"/>
          </p:cNvSpPr>
          <p:nvPr>
            <p:ph type="body" idx="1"/>
          </p:nvPr>
        </p:nvSpPr>
        <p:spPr>
          <a:xfrm>
            <a:off x="938848" y="3418066"/>
            <a:ext cx="7510800" cy="2796600"/>
          </a:xfrm>
          <a:prstGeom prst="rect">
            <a:avLst/>
          </a:prstGeom>
        </p:spPr>
        <p:txBody>
          <a:bodyPr spcFirstLastPara="1" wrap="square" lIns="94225" tIns="47100" rIns="94225" bIns="471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gd1fb42e405_1_34:notes"/>
          <p:cNvSpPr txBox="1">
            <a:spLocks noGrp="1"/>
          </p:cNvSpPr>
          <p:nvPr>
            <p:ph type="sldNum" idx="12"/>
          </p:nvPr>
        </p:nvSpPr>
        <p:spPr>
          <a:xfrm>
            <a:off x="5317963" y="6746119"/>
            <a:ext cx="4068300" cy="356400"/>
          </a:xfrm>
          <a:prstGeom prst="rect">
            <a:avLst/>
          </a:prstGeom>
        </p:spPr>
        <p:txBody>
          <a:bodyPr spcFirstLastPara="1" wrap="square" lIns="94225" tIns="47100" rIns="94225" bIns="471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21258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neal-creative/templates/" TargetMode="Externa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7.png"/><Relationship Id="rId4" Type="http://schemas.openxmlformats.org/officeDocument/2006/relationships/hyperlink" Target="http://www.nealanalytics.com/neal-creative/templates/" TargetMode="Externa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neal-creative/templates/" TargetMode="Externa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www.nealanalytics.com/neal-creative/templates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bg>
      <p:bgPr>
        <a:solidFill>
          <a:schemeClr val="dk2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1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5" name="Google Shape;15;p21"/>
          <p:cNvSpPr txBox="1">
            <a:spLocks noGrp="1"/>
          </p:cNvSpPr>
          <p:nvPr>
            <p:ph type="sldNum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" name="Google Shape;16;p21"/>
          <p:cNvSpPr txBox="1">
            <a:spLocks noGrp="1"/>
          </p:cNvSpPr>
          <p:nvPr>
            <p:ph type="title"/>
          </p:nvPr>
        </p:nvSpPr>
        <p:spPr>
          <a:xfrm>
            <a:off x="966652" y="2567613"/>
            <a:ext cx="8804365" cy="1403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FCFF"/>
              </a:buClr>
              <a:buSzPts val="8800"/>
              <a:buFont typeface="Quattrocento Sans"/>
              <a:buNone/>
              <a:defRPr sz="8800" b="1" i="0">
                <a:solidFill>
                  <a:srgbClr val="F7FCF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1"/>
          <p:cNvSpPr txBox="1">
            <a:spLocks noGrp="1"/>
          </p:cNvSpPr>
          <p:nvPr>
            <p:ph type="body" idx="1"/>
          </p:nvPr>
        </p:nvSpPr>
        <p:spPr>
          <a:xfrm>
            <a:off x="1581150" y="3971108"/>
            <a:ext cx="9461500" cy="757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7FCFF"/>
              </a:buClr>
              <a:buSzPts val="4800"/>
              <a:buNone/>
              <a:defRPr sz="4800" b="1" i="0">
                <a:solidFill>
                  <a:srgbClr val="F7FCF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FEFE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50-50 Left Photo Layout with text">
  <p:cSld name="1_50-50 Left Photo Layout with 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29"/>
          <p:cNvPicPr preferRelativeResize="0">
            <a:picLocks noGrp="1"/>
          </p:cNvPicPr>
          <p:nvPr>
            <p:ph type="pic" idx="2"/>
          </p:nvPr>
        </p:nvPicPr>
        <p:blipFill/>
        <p:spPr>
          <a:xfrm flipH="1">
            <a:off x="-1" y="0"/>
            <a:ext cx="6094444" cy="68561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pic>
      <p:sp>
        <p:nvSpPr>
          <p:cNvPr id="85" name="Google Shape;85;p29"/>
          <p:cNvSpPr txBox="1">
            <a:spLocks noGrp="1"/>
          </p:cNvSpPr>
          <p:nvPr>
            <p:ph type="body" idx="1"/>
          </p:nvPr>
        </p:nvSpPr>
        <p:spPr>
          <a:xfrm>
            <a:off x="6094443" y="3425619"/>
            <a:ext cx="6097555" cy="2754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 b="0" i="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rgbClr val="595959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  <a:defRPr sz="2400" b="0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 b="1"/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29"/>
          <p:cNvSpPr txBox="1">
            <a:spLocks noGrp="1"/>
          </p:cNvSpPr>
          <p:nvPr>
            <p:ph type="body" idx="3"/>
          </p:nvPr>
        </p:nvSpPr>
        <p:spPr>
          <a:xfrm>
            <a:off x="6094443" y="1554163"/>
            <a:ext cx="6097556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3200"/>
              <a:buNone/>
              <a:defRPr sz="3200" b="0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29"/>
          <p:cNvSpPr txBox="1">
            <a:spLocks noGrp="1"/>
          </p:cNvSpPr>
          <p:nvPr>
            <p:ph type="body" idx="4"/>
          </p:nvPr>
        </p:nvSpPr>
        <p:spPr>
          <a:xfrm>
            <a:off x="7743349" y="419100"/>
            <a:ext cx="2377440" cy="840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45700" rIns="146300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5400"/>
              <a:buNone/>
              <a:defRPr sz="5400">
                <a:solidFill>
                  <a:schemeClr val="accent4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200"/>
              <a:buNone/>
              <a:defRPr sz="2200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29"/>
          <p:cNvSpPr txBox="1">
            <a:spLocks noGrp="1"/>
          </p:cNvSpPr>
          <p:nvPr>
            <p:ph type="sldNum" idx="12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_50-50 Left Photo Layout with text">
  <p:cSld name="3_50-50 Left Photo Layout with 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30"/>
          <p:cNvPicPr preferRelativeResize="0">
            <a:picLocks noGrp="1"/>
          </p:cNvPicPr>
          <p:nvPr>
            <p:ph type="pic" idx="2"/>
          </p:nvPr>
        </p:nvPicPr>
        <p:blipFill/>
        <p:spPr>
          <a:xfrm>
            <a:off x="0" y="0"/>
            <a:ext cx="12190413" cy="68580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pic>
      <p:sp>
        <p:nvSpPr>
          <p:cNvPr id="91" name="Google Shape;91;p30"/>
          <p:cNvSpPr txBox="1">
            <a:spLocks noGrp="1"/>
          </p:cNvSpPr>
          <p:nvPr>
            <p:ph type="body" idx="1"/>
          </p:nvPr>
        </p:nvSpPr>
        <p:spPr>
          <a:xfrm>
            <a:off x="1875949" y="419100"/>
            <a:ext cx="2377440" cy="840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45700" rIns="146300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5400"/>
              <a:buNone/>
              <a:defRPr sz="5400">
                <a:solidFill>
                  <a:schemeClr val="accent4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200"/>
              <a:buNone/>
              <a:defRPr sz="2200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30"/>
          <p:cNvSpPr txBox="1">
            <a:spLocks noGrp="1"/>
          </p:cNvSpPr>
          <p:nvPr>
            <p:ph type="body" idx="3"/>
          </p:nvPr>
        </p:nvSpPr>
        <p:spPr>
          <a:xfrm>
            <a:off x="304800" y="3429000"/>
            <a:ext cx="5960269" cy="2754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 b="0" i="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rgbClr val="595959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  <a:defRPr sz="2400" b="0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 b="1"/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30"/>
          <p:cNvSpPr txBox="1">
            <a:spLocks noGrp="1"/>
          </p:cNvSpPr>
          <p:nvPr>
            <p:ph type="body" idx="4"/>
          </p:nvPr>
        </p:nvSpPr>
        <p:spPr>
          <a:xfrm>
            <a:off x="304800" y="1554164"/>
            <a:ext cx="5875734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Arial"/>
              <a:buNone/>
              <a:defRPr sz="3200" b="0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30"/>
          <p:cNvSpPr txBox="1">
            <a:spLocks noGrp="1"/>
          </p:cNvSpPr>
          <p:nvPr>
            <p:ph type="sldNum" idx="12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50-50 Right Photo Layout">
  <p:cSld name="2_50-50 Right Photo Layou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31"/>
          <p:cNvPicPr preferRelativeResize="0">
            <a:picLocks noGrp="1"/>
          </p:cNvPicPr>
          <p:nvPr>
            <p:ph type="pic" idx="2"/>
          </p:nvPr>
        </p:nvPicPr>
        <p:blipFill/>
        <p:spPr>
          <a:xfrm>
            <a:off x="6129304" y="0"/>
            <a:ext cx="6062696" cy="68561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pic>
      <p:sp>
        <p:nvSpPr>
          <p:cNvPr id="97" name="Google Shape;97;p31"/>
          <p:cNvSpPr txBox="1">
            <a:spLocks noGrp="1"/>
          </p:cNvSpPr>
          <p:nvPr>
            <p:ph type="body" idx="1"/>
          </p:nvPr>
        </p:nvSpPr>
        <p:spPr>
          <a:xfrm>
            <a:off x="0" y="3429000"/>
            <a:ext cx="6129304" cy="2754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 b="0" i="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rgbClr val="595959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  <a:defRPr sz="2400" b="0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 b="1"/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31"/>
          <p:cNvSpPr txBox="1">
            <a:spLocks noGrp="1"/>
          </p:cNvSpPr>
          <p:nvPr>
            <p:ph type="body" idx="3"/>
          </p:nvPr>
        </p:nvSpPr>
        <p:spPr>
          <a:xfrm>
            <a:off x="1875949" y="419100"/>
            <a:ext cx="2377440" cy="840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45700" rIns="146300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5400"/>
              <a:buNone/>
              <a:defRPr sz="5400">
                <a:solidFill>
                  <a:schemeClr val="accent4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200"/>
              <a:buNone/>
              <a:defRPr sz="2200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31"/>
          <p:cNvSpPr txBox="1">
            <a:spLocks noGrp="1"/>
          </p:cNvSpPr>
          <p:nvPr>
            <p:ph type="body" idx="4"/>
          </p:nvPr>
        </p:nvSpPr>
        <p:spPr>
          <a:xfrm>
            <a:off x="0" y="1554163"/>
            <a:ext cx="6129304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3200"/>
              <a:buNone/>
              <a:defRPr sz="3200" b="0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31"/>
          <p:cNvSpPr txBox="1">
            <a:spLocks noGrp="1"/>
          </p:cNvSpPr>
          <p:nvPr>
            <p:ph type="sldNum" idx="12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5_50-50 Left Photo Layout with text">
  <p:cSld name="5_50-50 Left Photo Layout with tex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32"/>
          <p:cNvPicPr preferRelativeResize="0">
            <a:picLocks noGrp="1"/>
          </p:cNvPicPr>
          <p:nvPr>
            <p:ph type="pic" idx="2"/>
          </p:nvPr>
        </p:nvPicPr>
        <p:blipFill/>
        <p:spPr>
          <a:xfrm>
            <a:off x="0" y="0"/>
            <a:ext cx="6094444" cy="68561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pic>
      <p:sp>
        <p:nvSpPr>
          <p:cNvPr id="103" name="Google Shape;103;p32"/>
          <p:cNvSpPr txBox="1">
            <a:spLocks noGrp="1"/>
          </p:cNvSpPr>
          <p:nvPr>
            <p:ph type="body" idx="1"/>
          </p:nvPr>
        </p:nvSpPr>
        <p:spPr>
          <a:xfrm>
            <a:off x="6180534" y="3429000"/>
            <a:ext cx="6011466" cy="2754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 b="0" i="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rgbClr val="595959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  <a:defRPr sz="2400" b="0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 b="1"/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32"/>
          <p:cNvSpPr txBox="1">
            <a:spLocks noGrp="1"/>
          </p:cNvSpPr>
          <p:nvPr>
            <p:ph type="body" idx="3"/>
          </p:nvPr>
        </p:nvSpPr>
        <p:spPr>
          <a:xfrm>
            <a:off x="6180534" y="1554163"/>
            <a:ext cx="5791200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3200"/>
              <a:buNone/>
              <a:defRPr sz="3200" b="0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32"/>
          <p:cNvSpPr txBox="1">
            <a:spLocks noGrp="1"/>
          </p:cNvSpPr>
          <p:nvPr>
            <p:ph type="body" idx="4"/>
          </p:nvPr>
        </p:nvSpPr>
        <p:spPr>
          <a:xfrm>
            <a:off x="7743349" y="419100"/>
            <a:ext cx="2377440" cy="840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45700" rIns="146300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5400"/>
              <a:buNone/>
              <a:defRPr sz="5400">
                <a:solidFill>
                  <a:schemeClr val="accent4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200"/>
              <a:buNone/>
              <a:defRPr sz="2200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32"/>
          <p:cNvSpPr txBox="1">
            <a:spLocks noGrp="1"/>
          </p:cNvSpPr>
          <p:nvPr>
            <p:ph type="sldNum" idx="12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50-50 Left Photo Layout with text">
  <p:cSld name="2_50-50 Left Photo Layout with tex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33"/>
          <p:cNvPicPr preferRelativeResize="0">
            <a:picLocks noGrp="1"/>
          </p:cNvPicPr>
          <p:nvPr>
            <p:ph type="pic" idx="2"/>
          </p:nvPr>
        </p:nvPicPr>
        <p:blipFill/>
        <p:spPr>
          <a:xfrm flipH="1">
            <a:off x="-1" y="0"/>
            <a:ext cx="6094444" cy="68561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pic>
      <p:sp>
        <p:nvSpPr>
          <p:cNvPr id="109" name="Google Shape;109;p33"/>
          <p:cNvSpPr txBox="1">
            <a:spLocks noGrp="1"/>
          </p:cNvSpPr>
          <p:nvPr>
            <p:ph type="body" idx="1"/>
          </p:nvPr>
        </p:nvSpPr>
        <p:spPr>
          <a:xfrm>
            <a:off x="6096000" y="2356398"/>
            <a:ext cx="6096000" cy="2145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 b="0" i="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  <a:defRPr sz="2400" b="0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 b="1"/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0" name="Google Shape;110;p33"/>
          <p:cNvSpPr txBox="1">
            <a:spLocks noGrp="1"/>
          </p:cNvSpPr>
          <p:nvPr>
            <p:ph type="sldNum" idx="12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ote light option CENTERED">
  <p:cSld name="1_Quote light option CENTERED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4"/>
          <p:cNvSpPr txBox="1"/>
          <p:nvPr/>
        </p:nvSpPr>
        <p:spPr>
          <a:xfrm>
            <a:off x="5648960" y="419100"/>
            <a:ext cx="894080" cy="186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0">
                <a:solidFill>
                  <a:schemeClr val="accent4"/>
                </a:solidFill>
                <a:latin typeface="Arial Black"/>
                <a:ea typeface="Arial Black"/>
                <a:cs typeface="Arial Black"/>
                <a:sym typeface="Arial Black"/>
              </a:rPr>
              <a:t>“</a:t>
            </a:r>
            <a:endParaRPr sz="2800">
              <a:solidFill>
                <a:schemeClr val="accent4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3" name="Google Shape;113;p34"/>
          <p:cNvSpPr txBox="1">
            <a:spLocks noGrp="1"/>
          </p:cNvSpPr>
          <p:nvPr>
            <p:ph type="body" idx="1"/>
          </p:nvPr>
        </p:nvSpPr>
        <p:spPr>
          <a:xfrm>
            <a:off x="3408362" y="5335071"/>
            <a:ext cx="809783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marL="914400" lvl="1" indent="-22860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34"/>
          <p:cNvSpPr txBox="1">
            <a:spLocks noGrp="1"/>
          </p:cNvSpPr>
          <p:nvPr>
            <p:ph type="body" idx="2"/>
          </p:nvPr>
        </p:nvSpPr>
        <p:spPr>
          <a:xfrm>
            <a:off x="304800" y="2884235"/>
            <a:ext cx="11658600" cy="1089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None/>
              <a:defRPr sz="3600" b="0">
                <a:solidFill>
                  <a:srgbClr val="3F3F3F"/>
                </a:solidFill>
              </a:defRPr>
            </a:lvl1pPr>
            <a:lvl2pPr marL="914400" lvl="1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None/>
              <a:defRPr sz="3600" b="1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34"/>
          <p:cNvSpPr txBox="1">
            <a:spLocks noGrp="1"/>
          </p:cNvSpPr>
          <p:nvPr>
            <p:ph type="sldNum" idx="12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00_TITLE OR TRANSITION">
  <p:cSld name="00_TITLE OR TRANSITION">
    <p:bg>
      <p:bgPr>
        <a:solidFill>
          <a:schemeClr val="dk2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7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>
            <a:solidFill>
              <a:srgbClr val="75D1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8" name="Google Shape;118;p37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>
            <a:solidFill>
              <a:srgbClr val="75D1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9" name="Google Shape;119;p37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>
            <a:solidFill>
              <a:srgbClr val="75D1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0" name="Google Shape;120;p37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>
            <a:solidFill>
              <a:srgbClr val="75D1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1" name="Google Shape;121;p37"/>
          <p:cNvSpPr txBox="1">
            <a:spLocks noGrp="1"/>
          </p:cNvSpPr>
          <p:nvPr>
            <p:ph type="ctrTitle"/>
          </p:nvPr>
        </p:nvSpPr>
        <p:spPr>
          <a:xfrm>
            <a:off x="1219939" y="2240230"/>
            <a:ext cx="9107555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FCFF"/>
              </a:buClr>
              <a:buSzPts val="8000"/>
              <a:buFont typeface="Quattrocento Sans"/>
              <a:buNone/>
              <a:defRPr sz="8000" b="1" i="0">
                <a:solidFill>
                  <a:srgbClr val="F7FCF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2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ONUT BASE SECTION DIVIDER">
  <p:cSld name="DONUT BASE SECTION DIVIDER">
    <p:bg>
      <p:bgPr>
        <a:solidFill>
          <a:schemeClr val="dk2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8"/>
          <p:cNvSpPr/>
          <p:nvPr/>
        </p:nvSpPr>
        <p:spPr>
          <a:xfrm>
            <a:off x="2861702" y="157952"/>
            <a:ext cx="6483179" cy="6483179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4" name="Google Shape;124;p38"/>
          <p:cNvSpPr txBox="1">
            <a:spLocks noGrp="1"/>
          </p:cNvSpPr>
          <p:nvPr>
            <p:ph type="ctrTitle"/>
          </p:nvPr>
        </p:nvSpPr>
        <p:spPr>
          <a:xfrm>
            <a:off x="3448777" y="2935629"/>
            <a:ext cx="5208335" cy="927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Quattrocento Sans"/>
              <a:buNone/>
              <a:defRPr sz="4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38"/>
          <p:cNvSpPr/>
          <p:nvPr/>
        </p:nvSpPr>
        <p:spPr>
          <a:xfrm>
            <a:off x="3448777" y="745024"/>
            <a:ext cx="5309024" cy="5309025"/>
          </a:xfrm>
          <a:prstGeom prst="ellipse">
            <a:avLst/>
          </a:prstGeom>
          <a:noFill/>
          <a:ln w="184150" cap="rnd" cmpd="sng">
            <a:solidFill>
              <a:schemeClr val="accent4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Quote dark option FLUSH LEFT">
  <p:cSld name="3_Quote dark option FLUSH LEFT">
    <p:bg>
      <p:bgPr>
        <a:solidFill>
          <a:srgbClr val="0C0C0C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9"/>
          <p:cNvSpPr txBox="1">
            <a:spLocks noGrp="1"/>
          </p:cNvSpPr>
          <p:nvPr>
            <p:ph type="body" idx="1"/>
          </p:nvPr>
        </p:nvSpPr>
        <p:spPr>
          <a:xfrm>
            <a:off x="304800" y="2884235"/>
            <a:ext cx="11658600" cy="1089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FCFF"/>
              </a:buClr>
              <a:buSzPts val="3600"/>
              <a:buNone/>
              <a:defRPr sz="3600" b="0">
                <a:solidFill>
                  <a:srgbClr val="F7FC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FCFF"/>
              </a:buClr>
              <a:buSzPts val="3600"/>
              <a:buNone/>
              <a:defRPr sz="3600" b="1">
                <a:solidFill>
                  <a:srgbClr val="F7FCF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39"/>
          <p:cNvSpPr/>
          <p:nvPr/>
        </p:nvSpPr>
        <p:spPr>
          <a:xfrm>
            <a:off x="129521" y="0"/>
            <a:ext cx="2749481" cy="1364786"/>
          </a:xfrm>
          <a:custGeom>
            <a:avLst/>
            <a:gdLst/>
            <a:ahLst/>
            <a:cxnLst/>
            <a:rect l="l" t="t" r="r" b="b"/>
            <a:pathLst>
              <a:path w="4741280" h="2353474" extrusionOk="0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9" name="Google Shape;129;p39"/>
          <p:cNvSpPr txBox="1">
            <a:spLocks noGrp="1"/>
          </p:cNvSpPr>
          <p:nvPr>
            <p:ph type="body" idx="2"/>
          </p:nvPr>
        </p:nvSpPr>
        <p:spPr>
          <a:xfrm>
            <a:off x="3865562" y="5276808"/>
            <a:ext cx="809783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ote dark option CENTERED">
  <p:cSld name="1_Quote dark option CENTERED">
    <p:bg>
      <p:bgPr>
        <a:solidFill>
          <a:srgbClr val="0C0C0C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0"/>
          <p:cNvSpPr txBox="1">
            <a:spLocks noGrp="1"/>
          </p:cNvSpPr>
          <p:nvPr>
            <p:ph type="body" idx="1"/>
          </p:nvPr>
        </p:nvSpPr>
        <p:spPr>
          <a:xfrm>
            <a:off x="304800" y="2884235"/>
            <a:ext cx="11658600" cy="1089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FCFF"/>
              </a:buClr>
              <a:buSzPts val="3600"/>
              <a:buNone/>
              <a:defRPr sz="3600" b="0">
                <a:solidFill>
                  <a:srgbClr val="F7FCFF"/>
                </a:solidFill>
              </a:defRPr>
            </a:lvl1pPr>
            <a:lvl2pPr marL="914400" lvl="1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FCFF"/>
              </a:buClr>
              <a:buSzPts val="3600"/>
              <a:buNone/>
              <a:defRPr sz="3600" b="1">
                <a:solidFill>
                  <a:srgbClr val="F7FCF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40"/>
          <p:cNvSpPr/>
          <p:nvPr/>
        </p:nvSpPr>
        <p:spPr>
          <a:xfrm>
            <a:off x="129521" y="0"/>
            <a:ext cx="2749481" cy="1364786"/>
          </a:xfrm>
          <a:custGeom>
            <a:avLst/>
            <a:gdLst/>
            <a:ahLst/>
            <a:cxnLst/>
            <a:rect l="l" t="t" r="r" b="b"/>
            <a:pathLst>
              <a:path w="4741280" h="2353474" extrusionOk="0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3" name="Google Shape;133;p40"/>
          <p:cNvSpPr txBox="1">
            <a:spLocks noGrp="1"/>
          </p:cNvSpPr>
          <p:nvPr>
            <p:ph type="body" idx="2"/>
          </p:nvPr>
        </p:nvSpPr>
        <p:spPr>
          <a:xfrm>
            <a:off x="3865562" y="5276808"/>
            <a:ext cx="809783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OR TRANSITION">
  <p:cSld name="1_TITLE OR TRANSITION">
    <p:bg>
      <p:bgPr>
        <a:solidFill>
          <a:schemeClr val="dk2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6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>
            <a:solidFill>
              <a:srgbClr val="75D1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" name="Google Shape;20;p36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>
            <a:solidFill>
              <a:srgbClr val="75D1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" name="Google Shape;21;p36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>
            <a:solidFill>
              <a:srgbClr val="75D1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" name="Google Shape;22;p36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>
            <a:solidFill>
              <a:srgbClr val="75D1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" name="Google Shape;23;p36"/>
          <p:cNvSpPr txBox="1">
            <a:spLocks noGrp="1"/>
          </p:cNvSpPr>
          <p:nvPr>
            <p:ph type="ctrTitle"/>
          </p:nvPr>
        </p:nvSpPr>
        <p:spPr>
          <a:xfrm>
            <a:off x="1219939" y="2240230"/>
            <a:ext cx="9107555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FCFF"/>
              </a:buClr>
              <a:buSzPts val="8000"/>
              <a:buFont typeface="Quattrocento Sans"/>
              <a:buNone/>
              <a:defRPr sz="8000" b="1" i="0">
                <a:solidFill>
                  <a:srgbClr val="F7FCF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6">
            <a:hlinkClick r:id="rId2"/>
          </p:cNvPr>
          <p:cNvSpPr/>
          <p:nvPr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A57"/>
              </a:buClr>
              <a:buSzPts val="1000"/>
              <a:buFont typeface="Quattrocento Sans"/>
              <a:buNone/>
            </a:pPr>
            <a:r>
              <a:rPr lang="en-US" sz="1000">
                <a:solidFill>
                  <a:srgbClr val="003A57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Neal Creative </a:t>
            </a:r>
            <a:r>
              <a:rPr lang="en-US" sz="900">
                <a:solidFill>
                  <a:srgbClr val="003A57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</a:t>
            </a:r>
            <a:r>
              <a:rPr lang="en-US" sz="1000">
                <a:solidFill>
                  <a:srgbClr val="003A57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endParaRPr sz="1000" b="1">
              <a:solidFill>
                <a:srgbClr val="003A57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2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Callout with small Non-bulleted">
  <p:cSld name="4_Callout with small Non-bulleted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1"/>
          <p:cNvSpPr/>
          <p:nvPr/>
        </p:nvSpPr>
        <p:spPr>
          <a:xfrm>
            <a:off x="129521" y="0"/>
            <a:ext cx="4741280" cy="2353474"/>
          </a:xfrm>
          <a:custGeom>
            <a:avLst/>
            <a:gdLst/>
            <a:ahLst/>
            <a:cxnLst/>
            <a:rect l="l" t="t" r="r" b="b"/>
            <a:pathLst>
              <a:path w="4741280" h="2353474" extrusionOk="0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6" name="Google Shape;136;p41"/>
          <p:cNvSpPr txBox="1">
            <a:spLocks noGrp="1"/>
          </p:cNvSpPr>
          <p:nvPr>
            <p:ph type="body" idx="1"/>
          </p:nvPr>
        </p:nvSpPr>
        <p:spPr>
          <a:xfrm>
            <a:off x="304800" y="2472751"/>
            <a:ext cx="4566001" cy="1643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Noto Sans Symbols"/>
              <a:buNone/>
              <a:defRPr sz="2800" b="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961"/>
              <a:buNone/>
              <a:defRPr sz="1961"/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961"/>
              <a:buNone/>
              <a:defRPr sz="1961"/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41"/>
          <p:cNvSpPr txBox="1">
            <a:spLocks noGrp="1"/>
          </p:cNvSpPr>
          <p:nvPr>
            <p:ph type="body" idx="2"/>
          </p:nvPr>
        </p:nvSpPr>
        <p:spPr>
          <a:xfrm>
            <a:off x="6096000" y="419100"/>
            <a:ext cx="5671764" cy="1705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765"/>
              <a:buNone/>
              <a:defRPr sz="1765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68"/>
              <a:buNone/>
              <a:defRPr sz="1568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372"/>
              <a:buNone/>
              <a:defRPr sz="1372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372"/>
              <a:buNone/>
              <a:defRPr sz="1372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p41"/>
          <p:cNvSpPr txBox="1">
            <a:spLocks noGrp="1"/>
          </p:cNvSpPr>
          <p:nvPr>
            <p:ph type="sldNum" idx="12"/>
          </p:nvPr>
        </p:nvSpPr>
        <p:spPr>
          <a:xfrm>
            <a:off x="11750600" y="6484937"/>
            <a:ext cx="42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1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1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1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1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1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1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1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1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1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9" name="Google Shape;139;p41"/>
          <p:cNvSpPr txBox="1">
            <a:spLocks noGrp="1"/>
          </p:cNvSpPr>
          <p:nvPr>
            <p:ph type="title"/>
          </p:nvPr>
        </p:nvSpPr>
        <p:spPr>
          <a:xfrm>
            <a:off x="555244" y="0"/>
            <a:ext cx="4083304" cy="1926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420600" rIns="146300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attrocento Sans"/>
              <a:buNone/>
              <a:defRPr sz="3200" b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41"/>
          <p:cNvSpPr txBox="1">
            <a:spLocks noGrp="1"/>
          </p:cNvSpPr>
          <p:nvPr>
            <p:ph type="body" idx="3"/>
          </p:nvPr>
        </p:nvSpPr>
        <p:spPr>
          <a:xfrm>
            <a:off x="6096000" y="2697329"/>
            <a:ext cx="5671764" cy="1705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765"/>
              <a:buNone/>
              <a:defRPr sz="1765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68"/>
              <a:buNone/>
              <a:defRPr sz="1568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372"/>
              <a:buNone/>
              <a:defRPr sz="1372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372"/>
              <a:buNone/>
              <a:defRPr sz="1372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41"/>
          <p:cNvSpPr txBox="1">
            <a:spLocks noGrp="1"/>
          </p:cNvSpPr>
          <p:nvPr>
            <p:ph type="body" idx="4"/>
          </p:nvPr>
        </p:nvSpPr>
        <p:spPr>
          <a:xfrm>
            <a:off x="6096000" y="4975558"/>
            <a:ext cx="5671764" cy="1705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765"/>
              <a:buNone/>
              <a:defRPr sz="1765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68"/>
              <a:buNone/>
              <a:defRPr sz="1568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372"/>
              <a:buNone/>
              <a:defRPr sz="1372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372"/>
              <a:buNone/>
              <a:defRPr sz="1372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3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Callout with small Non-bulleted">
  <p:cSld name="7_Callout with small Non-bulleted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42"/>
          <p:cNvSpPr/>
          <p:nvPr/>
        </p:nvSpPr>
        <p:spPr>
          <a:xfrm>
            <a:off x="129521" y="0"/>
            <a:ext cx="4741280" cy="2353474"/>
          </a:xfrm>
          <a:custGeom>
            <a:avLst/>
            <a:gdLst/>
            <a:ahLst/>
            <a:cxnLst/>
            <a:rect l="l" t="t" r="r" b="b"/>
            <a:pathLst>
              <a:path w="4741280" h="2353474" extrusionOk="0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4" name="Google Shape;144;p42"/>
          <p:cNvSpPr txBox="1">
            <a:spLocks noGrp="1"/>
          </p:cNvSpPr>
          <p:nvPr>
            <p:ph type="body" idx="1"/>
          </p:nvPr>
        </p:nvSpPr>
        <p:spPr>
          <a:xfrm>
            <a:off x="6096000" y="431800"/>
            <a:ext cx="5371038" cy="183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45700" rIns="146300" bIns="45700" anchor="t" anchorCtr="0">
            <a:sp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23"/>
              <a:buFont typeface="Noto Sans Symbols"/>
              <a:buNone/>
              <a:defRPr sz="3137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961"/>
              <a:buNone/>
              <a:defRPr sz="1961"/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961"/>
              <a:buNone/>
              <a:defRPr sz="1961"/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p42"/>
          <p:cNvSpPr txBox="1">
            <a:spLocks noGrp="1"/>
          </p:cNvSpPr>
          <p:nvPr>
            <p:ph type="body" idx="2"/>
          </p:nvPr>
        </p:nvSpPr>
        <p:spPr>
          <a:xfrm>
            <a:off x="293687" y="3436331"/>
            <a:ext cx="2286000" cy="1802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46300" rIns="182875" bIns="4570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100"/>
              <a:buNone/>
              <a:defRPr sz="11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100"/>
              <a:buNone/>
              <a:defRPr sz="11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6" name="Google Shape;146;p42"/>
          <p:cNvSpPr txBox="1">
            <a:spLocks noGrp="1"/>
          </p:cNvSpPr>
          <p:nvPr>
            <p:ph type="title"/>
          </p:nvPr>
        </p:nvSpPr>
        <p:spPr>
          <a:xfrm>
            <a:off x="555244" y="0"/>
            <a:ext cx="4083304" cy="1926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420600" rIns="146300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attrocento Sans"/>
              <a:buNone/>
              <a:defRPr sz="3200" b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42"/>
          <p:cNvSpPr txBox="1">
            <a:spLocks noGrp="1"/>
          </p:cNvSpPr>
          <p:nvPr>
            <p:ph type="body" idx="3"/>
          </p:nvPr>
        </p:nvSpPr>
        <p:spPr>
          <a:xfrm>
            <a:off x="2661017" y="3436331"/>
            <a:ext cx="2286000" cy="1802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46300" rIns="91425" bIns="4570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 b="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100"/>
              <a:buNone/>
              <a:defRPr sz="1100" b="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100"/>
              <a:buNone/>
              <a:defRPr sz="1100" b="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42"/>
          <p:cNvSpPr txBox="1">
            <a:spLocks noGrp="1"/>
          </p:cNvSpPr>
          <p:nvPr>
            <p:ph type="body" idx="4"/>
          </p:nvPr>
        </p:nvSpPr>
        <p:spPr>
          <a:xfrm>
            <a:off x="5028347" y="3436331"/>
            <a:ext cx="2286000" cy="1802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46300" rIns="91425" bIns="4570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 b="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100"/>
              <a:buNone/>
              <a:defRPr sz="1100" b="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100"/>
              <a:buNone/>
              <a:defRPr sz="1100" b="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9" name="Google Shape;149;p42"/>
          <p:cNvSpPr txBox="1">
            <a:spLocks noGrp="1"/>
          </p:cNvSpPr>
          <p:nvPr>
            <p:ph type="body" idx="5"/>
          </p:nvPr>
        </p:nvSpPr>
        <p:spPr>
          <a:xfrm>
            <a:off x="7395677" y="3436331"/>
            <a:ext cx="2286000" cy="1802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46300" rIns="91425" bIns="4570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 b="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100"/>
              <a:buNone/>
              <a:defRPr sz="1100" b="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100"/>
              <a:buNone/>
              <a:defRPr sz="1100" b="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42"/>
          <p:cNvSpPr txBox="1">
            <a:spLocks noGrp="1"/>
          </p:cNvSpPr>
          <p:nvPr>
            <p:ph type="body" idx="6"/>
          </p:nvPr>
        </p:nvSpPr>
        <p:spPr>
          <a:xfrm>
            <a:off x="9763006" y="3436331"/>
            <a:ext cx="2286000" cy="1802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46300" rIns="91425" bIns="4570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 b="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100"/>
              <a:buNone/>
              <a:defRPr sz="1100" b="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100"/>
              <a:buNone/>
              <a:defRPr sz="1100" b="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42"/>
          <p:cNvSpPr txBox="1">
            <a:spLocks noGrp="1"/>
          </p:cNvSpPr>
          <p:nvPr>
            <p:ph type="sldNum" idx="12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_50-50 Right Photo Layout">
  <p:cSld name="3_50-50 Right Photo Layout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43"/>
          <p:cNvPicPr preferRelativeResize="0">
            <a:picLocks noGrp="1"/>
          </p:cNvPicPr>
          <p:nvPr>
            <p:ph type="pic" idx="2"/>
          </p:nvPr>
        </p:nvPicPr>
        <p:blipFill/>
        <p:spPr>
          <a:xfrm>
            <a:off x="6129304" y="0"/>
            <a:ext cx="6062696" cy="68561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pic>
      <p:sp>
        <p:nvSpPr>
          <p:cNvPr id="154" name="Google Shape;154;p43"/>
          <p:cNvSpPr txBox="1">
            <a:spLocks noGrp="1"/>
          </p:cNvSpPr>
          <p:nvPr>
            <p:ph type="body" idx="1"/>
          </p:nvPr>
        </p:nvSpPr>
        <p:spPr>
          <a:xfrm>
            <a:off x="1875949" y="419100"/>
            <a:ext cx="2377440" cy="840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45700" rIns="146300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5400"/>
              <a:buNone/>
              <a:defRPr sz="5400">
                <a:solidFill>
                  <a:schemeClr val="accent4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200"/>
              <a:buNone/>
              <a:defRPr sz="2200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43"/>
          <p:cNvSpPr txBox="1">
            <a:spLocks noGrp="1"/>
          </p:cNvSpPr>
          <p:nvPr>
            <p:ph type="body" idx="3"/>
          </p:nvPr>
        </p:nvSpPr>
        <p:spPr>
          <a:xfrm>
            <a:off x="0" y="3428050"/>
            <a:ext cx="6129304" cy="2754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 b="0" i="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rgbClr val="595959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  <a:defRPr sz="2400" b="0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 b="1"/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43"/>
          <p:cNvSpPr txBox="1">
            <a:spLocks noGrp="1"/>
          </p:cNvSpPr>
          <p:nvPr>
            <p:ph type="body" idx="4"/>
          </p:nvPr>
        </p:nvSpPr>
        <p:spPr>
          <a:xfrm>
            <a:off x="0" y="1554163"/>
            <a:ext cx="6096000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3200"/>
              <a:buNone/>
              <a:defRPr sz="3200" b="0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43"/>
          <p:cNvSpPr txBox="1">
            <a:spLocks noGrp="1"/>
          </p:cNvSpPr>
          <p:nvPr>
            <p:ph type="sldNum" idx="12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4_50-50 Left Photo Layout with text">
  <p:cSld name="4_50-50 Left Photo Layout with text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44"/>
          <p:cNvPicPr preferRelativeResize="0">
            <a:picLocks noGrp="1"/>
          </p:cNvPicPr>
          <p:nvPr>
            <p:ph type="pic" idx="2"/>
          </p:nvPr>
        </p:nvPicPr>
        <p:blipFill/>
        <p:spPr>
          <a:xfrm flipH="1">
            <a:off x="0" y="0"/>
            <a:ext cx="6094444" cy="68561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pic>
      <p:sp>
        <p:nvSpPr>
          <p:cNvPr id="160" name="Google Shape;160;p44"/>
          <p:cNvSpPr txBox="1">
            <a:spLocks noGrp="1"/>
          </p:cNvSpPr>
          <p:nvPr>
            <p:ph type="body" idx="1"/>
          </p:nvPr>
        </p:nvSpPr>
        <p:spPr>
          <a:xfrm>
            <a:off x="6138266" y="3457545"/>
            <a:ext cx="6053733" cy="2754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 b="0" i="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rgbClr val="595959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  <a:defRPr sz="2400" b="0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 b="1"/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1" name="Google Shape;161;p44"/>
          <p:cNvSpPr txBox="1">
            <a:spLocks noGrp="1"/>
          </p:cNvSpPr>
          <p:nvPr>
            <p:ph type="body" idx="3"/>
          </p:nvPr>
        </p:nvSpPr>
        <p:spPr>
          <a:xfrm>
            <a:off x="6138267" y="1554164"/>
            <a:ext cx="5875734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Arial"/>
              <a:buNone/>
              <a:defRPr sz="3200" b="0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2" name="Google Shape;162;p44"/>
          <p:cNvSpPr txBox="1">
            <a:spLocks noGrp="1"/>
          </p:cNvSpPr>
          <p:nvPr>
            <p:ph type="sldNum" idx="12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allout with small Non-bulleted">
  <p:cSld name="2_Callout with small Non-bulleted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5"/>
          <p:cNvSpPr/>
          <p:nvPr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5" name="Google Shape;165;p45"/>
          <p:cNvSpPr txBox="1">
            <a:spLocks noGrp="1"/>
          </p:cNvSpPr>
          <p:nvPr>
            <p:ph type="body" idx="1"/>
          </p:nvPr>
        </p:nvSpPr>
        <p:spPr>
          <a:xfrm>
            <a:off x="269240" y="3367878"/>
            <a:ext cx="5192775" cy="183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23"/>
              <a:buFont typeface="Noto Sans Symbols"/>
              <a:buNone/>
              <a:defRPr sz="3137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961"/>
              <a:buNone/>
              <a:defRPr sz="1961"/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961"/>
              <a:buNone/>
              <a:defRPr sz="1961"/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6" name="Google Shape;166;p45"/>
          <p:cNvSpPr txBox="1">
            <a:spLocks noGrp="1"/>
          </p:cNvSpPr>
          <p:nvPr>
            <p:ph type="body" idx="2"/>
          </p:nvPr>
        </p:nvSpPr>
        <p:spPr>
          <a:xfrm>
            <a:off x="6253316" y="3503950"/>
            <a:ext cx="5671764" cy="1705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1"/>
              <a:buNone/>
              <a:defRPr sz="1961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765"/>
              <a:buNone/>
              <a:defRPr sz="1765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68"/>
              <a:buNone/>
              <a:defRPr sz="1568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372"/>
              <a:buNone/>
              <a:defRPr sz="1372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372"/>
              <a:buNone/>
              <a:defRPr sz="1372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67" name="Google Shape;167;p45"/>
          <p:cNvPicPr preferRelativeResize="0">
            <a:picLocks noGrp="1"/>
          </p:cNvPicPr>
          <p:nvPr>
            <p:ph type="pic" idx="3"/>
          </p:nvPr>
        </p:nvPicPr>
        <p:blipFill/>
        <p:spPr>
          <a:xfrm>
            <a:off x="0" y="0"/>
            <a:ext cx="12192000" cy="2974848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t="-65716" r="-4797" b="-46449"/>
            </a:stretch>
          </a:blipFill>
          <a:ln>
            <a:noFill/>
          </a:ln>
        </p:spPr>
      </p:pic>
      <p:sp>
        <p:nvSpPr>
          <p:cNvPr id="168" name="Google Shape;168;p45"/>
          <p:cNvSpPr txBox="1">
            <a:spLocks noGrp="1"/>
          </p:cNvSpPr>
          <p:nvPr>
            <p:ph type="title"/>
          </p:nvPr>
        </p:nvSpPr>
        <p:spPr>
          <a:xfrm>
            <a:off x="304800" y="419100"/>
            <a:ext cx="11658600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45"/>
          <p:cNvSpPr txBox="1">
            <a:spLocks noGrp="1"/>
          </p:cNvSpPr>
          <p:nvPr>
            <p:ph type="sldNum" idx="12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bg>
      <p:bgPr>
        <a:solidFill>
          <a:schemeClr val="dk2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0"/>
          <p:cNvSpPr txBox="1">
            <a:spLocks noGrp="1"/>
          </p:cNvSpPr>
          <p:nvPr>
            <p:ph type="sldNum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3" name="Google Shape;173;p20"/>
          <p:cNvSpPr txBox="1">
            <a:spLocks noGrp="1"/>
          </p:cNvSpPr>
          <p:nvPr>
            <p:ph type="title"/>
          </p:nvPr>
        </p:nvSpPr>
        <p:spPr>
          <a:xfrm>
            <a:off x="966652" y="2567613"/>
            <a:ext cx="8804365" cy="1403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FCFF"/>
              </a:buClr>
              <a:buSzPts val="8800"/>
              <a:buFont typeface="Quattrocento Sans"/>
              <a:buNone/>
              <a:defRPr sz="8800" b="1" i="0">
                <a:solidFill>
                  <a:srgbClr val="F7FCF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0"/>
          <p:cNvSpPr txBox="1">
            <a:spLocks noGrp="1"/>
          </p:cNvSpPr>
          <p:nvPr>
            <p:ph type="body" idx="1"/>
          </p:nvPr>
        </p:nvSpPr>
        <p:spPr>
          <a:xfrm>
            <a:off x="1581150" y="3971108"/>
            <a:ext cx="9461500" cy="757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7FCFF"/>
              </a:buClr>
              <a:buSzPts val="4800"/>
              <a:buNone/>
              <a:defRPr sz="4800" b="1" i="0">
                <a:solidFill>
                  <a:srgbClr val="F7FCF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FEFE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Blank with Picture">
  <p:cSld name="2_Blank with Picture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6"/>
          <p:cNvSpPr txBox="1">
            <a:spLocks noGrp="1"/>
          </p:cNvSpPr>
          <p:nvPr>
            <p:ph type="sldNum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7" name="Google Shape;177;p46"/>
          <p:cNvSpPr>
            <a:spLocks noGrp="1"/>
          </p:cNvSpPr>
          <p:nvPr>
            <p:ph type="pic" idx="2"/>
          </p:nvPr>
        </p:nvSpPr>
        <p:spPr>
          <a:xfrm>
            <a:off x="0" y="0"/>
            <a:ext cx="12066954" cy="685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eps" type="blank">
  <p:cSld name="BLANK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175"/>
            <a:ext cx="12192000" cy="6851649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47"/>
          <p:cNvSpPr txBox="1">
            <a:spLocks noGrp="1"/>
          </p:cNvSpPr>
          <p:nvPr>
            <p:ph type="sldNum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1" name="Google Shape;181;p47">
            <a:hlinkClick r:id="rId3"/>
          </p:cNvPr>
          <p:cNvSpPr/>
          <p:nvPr/>
        </p:nvSpPr>
        <p:spPr>
          <a:xfrm>
            <a:off x="4961284" y="93791"/>
            <a:ext cx="2269433" cy="31651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Quattrocento Sans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Neal Creative  | click &amp; </a:t>
            </a:r>
            <a:r>
              <a:rPr lang="en-US" sz="1050" b="1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Learn more</a:t>
            </a:r>
            <a:endParaRPr/>
          </a:p>
        </p:txBody>
      </p:sp>
      <p:sp>
        <p:nvSpPr>
          <p:cNvPr id="182" name="Google Shape;182;p47">
            <a:hlinkClick r:id="rId4"/>
          </p:cNvPr>
          <p:cNvSpPr/>
          <p:nvPr/>
        </p:nvSpPr>
        <p:spPr>
          <a:xfrm>
            <a:off x="0" y="6548363"/>
            <a:ext cx="1209664" cy="346234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ttrocento Sans"/>
              <a:buNone/>
            </a:pPr>
            <a:r>
              <a:rPr lang="en-US" sz="1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Neal Creative </a:t>
            </a:r>
            <a:r>
              <a:rPr lang="en-US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</a:t>
            </a:r>
            <a:r>
              <a:rPr lang="en-US" sz="1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endParaRPr sz="10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183" name="Google Shape;183;p47"/>
          <p:cNvGrpSpPr/>
          <p:nvPr/>
        </p:nvGrpSpPr>
        <p:grpSpPr>
          <a:xfrm>
            <a:off x="5976075" y="3634505"/>
            <a:ext cx="1700633" cy="1798732"/>
            <a:chOff x="5976075" y="3634505"/>
            <a:chExt cx="1700633" cy="1798732"/>
          </a:xfrm>
        </p:grpSpPr>
        <p:pic>
          <p:nvPicPr>
            <p:cNvPr id="184" name="Google Shape;184;p47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061135" y="4142336"/>
              <a:ext cx="860601" cy="12909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5" name="Google Shape;185;p47"/>
            <p:cNvSpPr txBox="1"/>
            <p:nvPr/>
          </p:nvSpPr>
          <p:spPr>
            <a:xfrm>
              <a:off x="5976075" y="3634505"/>
              <a:ext cx="1700633" cy="5078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>
                  <a:solidFill>
                    <a:srgbClr val="595959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TIP </a:t>
              </a:r>
              <a:r>
                <a:rPr lang="en-US" sz="900">
                  <a:solidFill>
                    <a:srgbClr val="595959"/>
                  </a:solidFill>
                  <a:latin typeface="Calibri"/>
                  <a:ea typeface="Calibri"/>
                  <a:cs typeface="Calibri"/>
                  <a:sym typeface="Calibri"/>
                </a:rPr>
                <a:t>│ Use the built-in c</a:t>
              </a:r>
              <a:r>
                <a:rPr lang="en-US" sz="900">
                  <a:solidFill>
                    <a:srgbClr val="595959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olor palette with green and yellow for callouts and accents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OR TRANSITION">
  <p:cSld name="1_TITLE OR TRANSITION">
    <p:bg>
      <p:bgPr>
        <a:solidFill>
          <a:schemeClr val="dk2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>
            <a:solidFill>
              <a:srgbClr val="75D1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8" name="Google Shape;188;p35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>
            <a:solidFill>
              <a:srgbClr val="75D1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9" name="Google Shape;189;p35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>
            <a:solidFill>
              <a:srgbClr val="75D1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90" name="Google Shape;190;p35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>
            <a:solidFill>
              <a:srgbClr val="75D1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91" name="Google Shape;191;p35"/>
          <p:cNvSpPr txBox="1">
            <a:spLocks noGrp="1"/>
          </p:cNvSpPr>
          <p:nvPr>
            <p:ph type="ctrTitle"/>
          </p:nvPr>
        </p:nvSpPr>
        <p:spPr>
          <a:xfrm>
            <a:off x="1219939" y="2240230"/>
            <a:ext cx="9107555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FCFF"/>
              </a:buClr>
              <a:buSzPts val="8000"/>
              <a:buFont typeface="Quattrocento Sans"/>
              <a:buNone/>
              <a:defRPr sz="8000" b="1" i="0">
                <a:solidFill>
                  <a:srgbClr val="F7FCF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35">
            <a:hlinkClick r:id="rId2"/>
          </p:cNvPr>
          <p:cNvSpPr/>
          <p:nvPr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A57"/>
              </a:buClr>
              <a:buSzPts val="1000"/>
              <a:buFont typeface="Quattrocento Sans"/>
              <a:buNone/>
            </a:pPr>
            <a:r>
              <a:rPr lang="en-US" sz="1000">
                <a:solidFill>
                  <a:srgbClr val="003A57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Neal Creative </a:t>
            </a:r>
            <a:r>
              <a:rPr lang="en-US" sz="900">
                <a:solidFill>
                  <a:srgbClr val="003A57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</a:t>
            </a:r>
            <a:r>
              <a:rPr lang="en-US" sz="1000">
                <a:solidFill>
                  <a:srgbClr val="003A57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endParaRPr sz="1000" b="1">
              <a:solidFill>
                <a:srgbClr val="003A57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2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Callout with small Non-bulleted">
  <p:cSld name="5_Callout with small Non-bulleted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8"/>
          <p:cNvSpPr/>
          <p:nvPr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95" name="Google Shape;195;p48"/>
          <p:cNvSpPr txBox="1">
            <a:spLocks noGrp="1"/>
          </p:cNvSpPr>
          <p:nvPr>
            <p:ph type="body" idx="1"/>
          </p:nvPr>
        </p:nvSpPr>
        <p:spPr>
          <a:xfrm>
            <a:off x="269240" y="3367878"/>
            <a:ext cx="5192775" cy="183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23"/>
              <a:buFont typeface="Noto Sans Symbols"/>
              <a:buNone/>
              <a:defRPr sz="3137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961"/>
              <a:buNone/>
              <a:defRPr sz="1961"/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961"/>
              <a:buNone/>
              <a:defRPr sz="1961"/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6" name="Google Shape;196;p48"/>
          <p:cNvSpPr txBox="1">
            <a:spLocks noGrp="1"/>
          </p:cNvSpPr>
          <p:nvPr>
            <p:ph type="body" idx="2"/>
          </p:nvPr>
        </p:nvSpPr>
        <p:spPr>
          <a:xfrm>
            <a:off x="6253316" y="3503950"/>
            <a:ext cx="5671764" cy="1705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1"/>
              <a:buNone/>
              <a:defRPr sz="1961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765"/>
              <a:buNone/>
              <a:defRPr sz="1765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68"/>
              <a:buNone/>
              <a:defRPr sz="1568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372"/>
              <a:buNone/>
              <a:defRPr sz="1372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372"/>
              <a:buNone/>
              <a:defRPr sz="1372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97" name="Google Shape;197;p48"/>
          <p:cNvPicPr preferRelativeResize="0">
            <a:picLocks noGrp="1"/>
          </p:cNvPicPr>
          <p:nvPr>
            <p:ph type="pic" idx="3"/>
          </p:nvPr>
        </p:nvPicPr>
        <p:blipFill/>
        <p:spPr>
          <a:xfrm>
            <a:off x="0" y="0"/>
            <a:ext cx="12192000" cy="2974848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t="-65716" r="-4797" b="-46449"/>
            </a:stretch>
          </a:blipFill>
          <a:ln>
            <a:noFill/>
          </a:ln>
        </p:spPr>
      </p:pic>
      <p:sp>
        <p:nvSpPr>
          <p:cNvPr id="198" name="Google Shape;198;p48">
            <a:hlinkClick r:id="rId3"/>
          </p:cNvPr>
          <p:cNvSpPr/>
          <p:nvPr/>
        </p:nvSpPr>
        <p:spPr>
          <a:xfrm>
            <a:off x="9089198" y="6298102"/>
            <a:ext cx="2466220" cy="367873"/>
          </a:xfrm>
          <a:prstGeom prst="roundRect">
            <a:avLst>
              <a:gd name="adj" fmla="val 50000"/>
            </a:avLst>
          </a:prstGeom>
          <a:solidFill>
            <a:srgbClr val="004568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Quattrocento Sans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Neal Creative  | click &amp; </a:t>
            </a:r>
            <a:r>
              <a:rPr lang="en-US" sz="1100" b="1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Learn more</a:t>
            </a:r>
            <a:endParaRPr/>
          </a:p>
        </p:txBody>
      </p:sp>
      <p:sp>
        <p:nvSpPr>
          <p:cNvPr id="199" name="Google Shape;199;p48"/>
          <p:cNvSpPr txBox="1">
            <a:spLocks noGrp="1"/>
          </p:cNvSpPr>
          <p:nvPr>
            <p:ph type="title"/>
          </p:nvPr>
        </p:nvSpPr>
        <p:spPr>
          <a:xfrm>
            <a:off x="304800" y="419099"/>
            <a:ext cx="8917577" cy="625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48"/>
          <p:cNvSpPr txBox="1">
            <a:spLocks noGrp="1"/>
          </p:cNvSpPr>
          <p:nvPr>
            <p:ph type="sldNum" idx="12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1" name="Google Shape;201;p48">
            <a:hlinkClick r:id="rId4"/>
          </p:cNvPr>
          <p:cNvSpPr/>
          <p:nvPr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000"/>
              <a:buFont typeface="Quattrocento Sans"/>
              <a:buNone/>
            </a:pPr>
            <a:r>
              <a:rPr lang="en-US" sz="1000">
                <a:solidFill>
                  <a:srgbClr val="BFBFB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Neal Creative </a:t>
            </a:r>
            <a:r>
              <a:rPr lang="en-US" sz="900">
                <a:solidFill>
                  <a:srgbClr val="BFBFB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</a:t>
            </a:r>
            <a:r>
              <a:rPr lang="en-US" sz="1000">
                <a:solidFill>
                  <a:srgbClr val="BFBFB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endParaRPr sz="1000" b="1">
              <a:solidFill>
                <a:srgbClr val="BFBFB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Blank">
  <p:cSld name="3_Blank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2"/>
          <p:cNvSpPr txBox="1">
            <a:spLocks noGrp="1"/>
          </p:cNvSpPr>
          <p:nvPr>
            <p:ph type="sldNum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Quote light option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5648960" y="419100"/>
            <a:ext cx="89408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accent4"/>
                </a:solidFill>
                <a:latin typeface="Arial Black" panose="020B0A04020102020204" pitchFamily="34" charset="0"/>
              </a:rPr>
              <a:t>“</a:t>
            </a:r>
            <a:endParaRPr lang="en-US" sz="2800" dirty="0">
              <a:solidFill>
                <a:schemeClr val="accent4"/>
              </a:soli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408362" y="5335071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tx2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821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Quote dark option FLUSH LEFT">
  <p:cSld name="4_Quote dark option FLUSH LEFT">
    <p:bg>
      <p:bgPr>
        <a:solidFill>
          <a:schemeClr val="dk2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3"/>
          <p:cNvSpPr txBox="1">
            <a:spLocks noGrp="1"/>
          </p:cNvSpPr>
          <p:nvPr>
            <p:ph type="body" idx="1"/>
          </p:nvPr>
        </p:nvSpPr>
        <p:spPr>
          <a:xfrm>
            <a:off x="304800" y="2884235"/>
            <a:ext cx="11658600" cy="1089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FCFF"/>
              </a:buClr>
              <a:buSzPts val="3600"/>
              <a:buNone/>
              <a:defRPr sz="3600" b="0">
                <a:solidFill>
                  <a:srgbClr val="F7FC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FCFF"/>
              </a:buClr>
              <a:buSzPts val="3600"/>
              <a:buNone/>
              <a:defRPr sz="3600" b="1">
                <a:solidFill>
                  <a:srgbClr val="F7FCF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23"/>
          <p:cNvSpPr/>
          <p:nvPr/>
        </p:nvSpPr>
        <p:spPr>
          <a:xfrm>
            <a:off x="129521" y="0"/>
            <a:ext cx="2749481" cy="1364786"/>
          </a:xfrm>
          <a:custGeom>
            <a:avLst/>
            <a:gdLst/>
            <a:ahLst/>
            <a:cxnLst/>
            <a:rect l="l" t="t" r="r" b="b"/>
            <a:pathLst>
              <a:path w="4741280" h="2353474" extrusionOk="0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4" name="Google Shape;34;p23"/>
          <p:cNvSpPr txBox="1">
            <a:spLocks noGrp="1"/>
          </p:cNvSpPr>
          <p:nvPr>
            <p:ph type="body" idx="2"/>
          </p:nvPr>
        </p:nvSpPr>
        <p:spPr>
          <a:xfrm>
            <a:off x="3865562" y="5276808"/>
            <a:ext cx="809783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dark Callout with small Non-bulleted">
  <p:cSld name="2_dark Callout with small Non-bulleted">
    <p:bg>
      <p:bgPr>
        <a:solidFill>
          <a:schemeClr val="dk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4"/>
          <p:cNvSpPr txBox="1">
            <a:spLocks noGrp="1"/>
          </p:cNvSpPr>
          <p:nvPr>
            <p:ph type="body" idx="1"/>
          </p:nvPr>
        </p:nvSpPr>
        <p:spPr>
          <a:xfrm>
            <a:off x="304800" y="2597273"/>
            <a:ext cx="4868985" cy="1643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Noto Sans Symbols"/>
              <a:buNone/>
              <a:defRPr sz="2800" b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961"/>
              <a:buNone/>
              <a:defRPr sz="1961"/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961"/>
              <a:buNone/>
              <a:defRPr sz="1961"/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4"/>
          <p:cNvSpPr txBox="1">
            <a:spLocks noGrp="1"/>
          </p:cNvSpPr>
          <p:nvPr>
            <p:ph type="body" idx="2"/>
          </p:nvPr>
        </p:nvSpPr>
        <p:spPr>
          <a:xfrm>
            <a:off x="6096000" y="419100"/>
            <a:ext cx="5671764" cy="1843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24"/>
          <p:cNvSpPr txBox="1">
            <a:spLocks noGrp="1"/>
          </p:cNvSpPr>
          <p:nvPr>
            <p:ph type="title"/>
          </p:nvPr>
        </p:nvSpPr>
        <p:spPr>
          <a:xfrm>
            <a:off x="555244" y="0"/>
            <a:ext cx="4083304" cy="1357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420600" rIns="146300" bIns="45700" anchor="t" anchorCtr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attrocento Sans"/>
              <a:buNone/>
              <a:defRPr sz="3200" b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4"/>
          <p:cNvSpPr txBox="1">
            <a:spLocks noGrp="1"/>
          </p:cNvSpPr>
          <p:nvPr>
            <p:ph type="body" idx="3"/>
          </p:nvPr>
        </p:nvSpPr>
        <p:spPr>
          <a:xfrm>
            <a:off x="6096000" y="2599498"/>
            <a:ext cx="5671764" cy="1843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4"/>
          <p:cNvSpPr txBox="1">
            <a:spLocks noGrp="1"/>
          </p:cNvSpPr>
          <p:nvPr>
            <p:ph type="body" idx="4"/>
          </p:nvPr>
        </p:nvSpPr>
        <p:spPr>
          <a:xfrm>
            <a:off x="6096000" y="4779896"/>
            <a:ext cx="5671764" cy="1843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,  5 Pillars smaller text">
  <p:cSld name="8_Title,  5 Pillars smaller 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5"/>
          <p:cNvSpPr/>
          <p:nvPr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3" name="Google Shape;43;p25"/>
          <p:cNvSpPr txBox="1">
            <a:spLocks noGrp="1"/>
          </p:cNvSpPr>
          <p:nvPr>
            <p:ph type="body" idx="1"/>
          </p:nvPr>
        </p:nvSpPr>
        <p:spPr>
          <a:xfrm>
            <a:off x="304800" y="2598127"/>
            <a:ext cx="3714704" cy="2524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5"/>
          <p:cNvSpPr txBox="1">
            <a:spLocks noGrp="1"/>
          </p:cNvSpPr>
          <p:nvPr>
            <p:ph type="body" idx="2"/>
          </p:nvPr>
        </p:nvSpPr>
        <p:spPr>
          <a:xfrm>
            <a:off x="4168631" y="2598127"/>
            <a:ext cx="3840480" cy="2524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25"/>
          <p:cNvSpPr txBox="1">
            <a:spLocks noGrp="1"/>
          </p:cNvSpPr>
          <p:nvPr>
            <p:ph type="body" idx="3"/>
          </p:nvPr>
        </p:nvSpPr>
        <p:spPr>
          <a:xfrm>
            <a:off x="8158238" y="2598127"/>
            <a:ext cx="3773077" cy="2524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5"/>
          <p:cNvSpPr/>
          <p:nvPr/>
        </p:nvSpPr>
        <p:spPr>
          <a:xfrm>
            <a:off x="129521" y="0"/>
            <a:ext cx="2749481" cy="1364786"/>
          </a:xfrm>
          <a:custGeom>
            <a:avLst/>
            <a:gdLst/>
            <a:ahLst/>
            <a:cxnLst/>
            <a:rect l="l" t="t" r="r" b="b"/>
            <a:pathLst>
              <a:path w="4741280" h="2353474" extrusionOk="0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7" name="Google Shape;47;p25"/>
          <p:cNvSpPr txBox="1">
            <a:spLocks noGrp="1"/>
          </p:cNvSpPr>
          <p:nvPr>
            <p:ph type="title"/>
          </p:nvPr>
        </p:nvSpPr>
        <p:spPr>
          <a:xfrm>
            <a:off x="316322" y="339408"/>
            <a:ext cx="2375877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attrocento Sans"/>
              <a:buNone/>
              <a:defRPr sz="3200" b="0" i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5"/>
          <p:cNvSpPr txBox="1">
            <a:spLocks noGrp="1"/>
          </p:cNvSpPr>
          <p:nvPr>
            <p:ph type="body" idx="4"/>
          </p:nvPr>
        </p:nvSpPr>
        <p:spPr>
          <a:xfrm>
            <a:off x="2879003" y="419100"/>
            <a:ext cx="9084398" cy="1370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25"/>
          <p:cNvSpPr txBox="1">
            <a:spLocks noGrp="1"/>
          </p:cNvSpPr>
          <p:nvPr>
            <p:ph type="sldNum" idx="12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DIVIDER with number">
  <p:cSld name="SECTION DIVIDER with number">
    <p:bg>
      <p:bgPr>
        <a:solidFill>
          <a:schemeClr val="dk2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6"/>
          <p:cNvSpPr/>
          <p:nvPr/>
        </p:nvSpPr>
        <p:spPr>
          <a:xfrm>
            <a:off x="3803737" y="-65233"/>
            <a:ext cx="4584526" cy="2297766"/>
          </a:xfrm>
          <a:custGeom>
            <a:avLst/>
            <a:gdLst/>
            <a:ahLst/>
            <a:cxnLst/>
            <a:rect l="l" t="t" r="r" b="b"/>
            <a:pathLst>
              <a:path w="4584526" h="2297766" extrusionOk="0">
                <a:moveTo>
                  <a:pt x="278" y="0"/>
                </a:moveTo>
                <a:lnTo>
                  <a:pt x="4584248" y="0"/>
                </a:lnTo>
                <a:lnTo>
                  <a:pt x="4584526" y="5503"/>
                </a:lnTo>
                <a:cubicBezTo>
                  <a:pt x="4584526" y="1271485"/>
                  <a:pt x="3558245" y="2297766"/>
                  <a:pt x="2292263" y="2297766"/>
                </a:cubicBezTo>
                <a:cubicBezTo>
                  <a:pt x="1026281" y="2297766"/>
                  <a:pt x="0" y="1271485"/>
                  <a:pt x="0" y="550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2" name="Google Shape;52;p26"/>
          <p:cNvSpPr txBox="1"/>
          <p:nvPr/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Quattrocento Sans"/>
              <a:buNone/>
            </a:pPr>
            <a:endParaRPr sz="11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3" name="Google Shape;53;p26"/>
          <p:cNvSpPr txBox="1">
            <a:spLocks noGrp="1"/>
          </p:cNvSpPr>
          <p:nvPr>
            <p:ph type="title"/>
          </p:nvPr>
        </p:nvSpPr>
        <p:spPr>
          <a:xfrm>
            <a:off x="302995" y="3383280"/>
            <a:ext cx="11660405" cy="625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45700" rIns="457200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FCFF"/>
              </a:buClr>
              <a:buSzPts val="4800"/>
              <a:buFont typeface="Quattrocento Sans"/>
              <a:buNone/>
              <a:defRPr sz="4800" b="1" i="0">
                <a:solidFill>
                  <a:srgbClr val="F7FCF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6"/>
          <p:cNvSpPr txBox="1">
            <a:spLocks noGrp="1"/>
          </p:cNvSpPr>
          <p:nvPr>
            <p:ph type="body" idx="1"/>
          </p:nvPr>
        </p:nvSpPr>
        <p:spPr>
          <a:xfrm>
            <a:off x="3923323" y="186061"/>
            <a:ext cx="4376615" cy="627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26"/>
          <p:cNvSpPr txBox="1">
            <a:spLocks noGrp="1"/>
          </p:cNvSpPr>
          <p:nvPr>
            <p:ph type="body" idx="2"/>
          </p:nvPr>
        </p:nvSpPr>
        <p:spPr>
          <a:xfrm>
            <a:off x="304801" y="4206240"/>
            <a:ext cx="11658600" cy="424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45700" rIns="457200" bIns="45700" anchor="t" anchorCtr="0">
            <a:spAutoFit/>
          </a:bodyPr>
          <a:lstStyle>
            <a:lvl1pPr marL="457200" marR="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EFEFE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EFEFE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26"/>
          <p:cNvSpPr txBox="1">
            <a:spLocks noGrp="1"/>
          </p:cNvSpPr>
          <p:nvPr>
            <p:ph type="body" idx="3"/>
          </p:nvPr>
        </p:nvSpPr>
        <p:spPr>
          <a:xfrm>
            <a:off x="5737094" y="1007413"/>
            <a:ext cx="792205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8000"/>
              <a:buNone/>
              <a:defRPr sz="8000" b="1" i="0" u="none" strike="noStrike" cap="none">
                <a:solidFill>
                  <a:schemeClr val="accent4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,  5 Pillars smaller text">
  <p:cSld name="2_Title,  5 Pillars smaller 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7"/>
          <p:cNvSpPr/>
          <p:nvPr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9" name="Google Shape;59;p27"/>
          <p:cNvSpPr txBox="1">
            <a:spLocks noGrp="1"/>
          </p:cNvSpPr>
          <p:nvPr>
            <p:ph type="body" idx="1"/>
          </p:nvPr>
        </p:nvSpPr>
        <p:spPr>
          <a:xfrm>
            <a:off x="68658" y="3493674"/>
            <a:ext cx="2377440" cy="2226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45700" rIns="146300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200"/>
              <a:buNone/>
              <a:defRPr sz="2200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7"/>
          <p:cNvSpPr txBox="1">
            <a:spLocks noGrp="1"/>
          </p:cNvSpPr>
          <p:nvPr>
            <p:ph type="sldNum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1" name="Google Shape;61;p27"/>
          <p:cNvSpPr txBox="1">
            <a:spLocks noGrp="1"/>
          </p:cNvSpPr>
          <p:nvPr>
            <p:ph type="body" idx="2"/>
          </p:nvPr>
        </p:nvSpPr>
        <p:spPr>
          <a:xfrm>
            <a:off x="2483635" y="3493674"/>
            <a:ext cx="2377440" cy="2226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45700" rIns="146300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200"/>
              <a:buNone/>
              <a:defRPr sz="2200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27"/>
          <p:cNvSpPr txBox="1">
            <a:spLocks noGrp="1"/>
          </p:cNvSpPr>
          <p:nvPr>
            <p:ph type="body" idx="3"/>
          </p:nvPr>
        </p:nvSpPr>
        <p:spPr>
          <a:xfrm>
            <a:off x="4898612" y="3493674"/>
            <a:ext cx="2377440" cy="2226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45700" rIns="146300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200"/>
              <a:buNone/>
              <a:defRPr sz="2200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27"/>
          <p:cNvSpPr txBox="1">
            <a:spLocks noGrp="1"/>
          </p:cNvSpPr>
          <p:nvPr>
            <p:ph type="body" idx="4"/>
          </p:nvPr>
        </p:nvSpPr>
        <p:spPr>
          <a:xfrm>
            <a:off x="7313589" y="3493674"/>
            <a:ext cx="2377440" cy="2226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45700" rIns="146300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200"/>
              <a:buNone/>
              <a:defRPr sz="2200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27"/>
          <p:cNvSpPr txBox="1">
            <a:spLocks noGrp="1"/>
          </p:cNvSpPr>
          <p:nvPr>
            <p:ph type="body" idx="5"/>
          </p:nvPr>
        </p:nvSpPr>
        <p:spPr>
          <a:xfrm>
            <a:off x="9728566" y="3493674"/>
            <a:ext cx="2377440" cy="2226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45700" rIns="146300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200"/>
              <a:buNone/>
              <a:defRPr sz="2200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27"/>
          <p:cNvSpPr/>
          <p:nvPr/>
        </p:nvSpPr>
        <p:spPr>
          <a:xfrm>
            <a:off x="297258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6" name="Google Shape;66;p27"/>
          <p:cNvSpPr/>
          <p:nvPr/>
        </p:nvSpPr>
        <p:spPr>
          <a:xfrm>
            <a:off x="2712235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7" name="Google Shape;67;p27"/>
          <p:cNvSpPr/>
          <p:nvPr/>
        </p:nvSpPr>
        <p:spPr>
          <a:xfrm>
            <a:off x="7542189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8" name="Google Shape;68;p27"/>
          <p:cNvSpPr/>
          <p:nvPr/>
        </p:nvSpPr>
        <p:spPr>
          <a:xfrm>
            <a:off x="9957166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9" name="Google Shape;69;p27"/>
          <p:cNvSpPr/>
          <p:nvPr/>
        </p:nvSpPr>
        <p:spPr>
          <a:xfrm>
            <a:off x="5127212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0" name="Google Shape;70;p27"/>
          <p:cNvSpPr txBox="1">
            <a:spLocks noGrp="1"/>
          </p:cNvSpPr>
          <p:nvPr>
            <p:ph type="body" idx="6"/>
          </p:nvPr>
        </p:nvSpPr>
        <p:spPr>
          <a:xfrm>
            <a:off x="0" y="470361"/>
            <a:ext cx="12192000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Arial"/>
              <a:buNone/>
              <a:defRPr sz="3200" b="0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body" idx="7"/>
          </p:nvPr>
        </p:nvSpPr>
        <p:spPr>
          <a:xfrm>
            <a:off x="68658" y="2577396"/>
            <a:ext cx="2377440" cy="840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45700" rIns="146300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200"/>
              <a:buNone/>
              <a:defRPr sz="2200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27"/>
          <p:cNvSpPr txBox="1">
            <a:spLocks noGrp="1"/>
          </p:cNvSpPr>
          <p:nvPr>
            <p:ph type="body" idx="8"/>
          </p:nvPr>
        </p:nvSpPr>
        <p:spPr>
          <a:xfrm>
            <a:off x="2483635" y="2577396"/>
            <a:ext cx="2377440" cy="840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45700" rIns="146300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200"/>
              <a:buNone/>
              <a:defRPr sz="2200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27"/>
          <p:cNvSpPr txBox="1">
            <a:spLocks noGrp="1"/>
          </p:cNvSpPr>
          <p:nvPr>
            <p:ph type="body" idx="9"/>
          </p:nvPr>
        </p:nvSpPr>
        <p:spPr>
          <a:xfrm>
            <a:off x="4898612" y="2577396"/>
            <a:ext cx="2377440" cy="840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45700" rIns="146300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27"/>
          <p:cNvSpPr txBox="1">
            <a:spLocks noGrp="1"/>
          </p:cNvSpPr>
          <p:nvPr>
            <p:ph type="body" idx="13"/>
          </p:nvPr>
        </p:nvSpPr>
        <p:spPr>
          <a:xfrm>
            <a:off x="7313589" y="2577396"/>
            <a:ext cx="2377440" cy="840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45700" rIns="146300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7"/>
          <p:cNvSpPr txBox="1">
            <a:spLocks noGrp="1"/>
          </p:cNvSpPr>
          <p:nvPr>
            <p:ph type="body" idx="14"/>
          </p:nvPr>
        </p:nvSpPr>
        <p:spPr>
          <a:xfrm>
            <a:off x="9728566" y="2577396"/>
            <a:ext cx="2377440" cy="840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45700" rIns="146300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/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/>
                                        <p:tgtEl>
                                          <p:spTgt spid="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/>
                                        <p:tgtEl>
                                          <p:spTgt spid="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/>
                                        <p:tgtEl>
                                          <p:spTgt spid="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/>
                                        <p:tgtEl>
                                          <p:spTgt spid="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/>
                                        <p:tgtEl>
                                          <p:spTgt spid="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/>
                                        <p:tgtEl>
                                          <p:spTgt spid="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/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/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750"/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750"/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/>
                                        <p:tgtEl>
                                          <p:spTgt spid="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750"/>
                                        <p:tgtEl>
                                          <p:spTgt spid="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750"/>
                                        <p:tgtEl>
                                          <p:spTgt spid="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750"/>
                                        <p:tgtEl>
                                          <p:spTgt spid="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75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75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75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75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75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75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75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75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75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75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50-50 Right Photo Layout">
  <p:cSld name="50-50 Right Photo Layou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28"/>
          <p:cNvPicPr preferRelativeResize="0">
            <a:picLocks noGrp="1"/>
          </p:cNvPicPr>
          <p:nvPr>
            <p:ph type="pic" idx="2"/>
          </p:nvPr>
        </p:nvPicPr>
        <p:blipFill/>
        <p:spPr>
          <a:xfrm>
            <a:off x="6129304" y="0"/>
            <a:ext cx="6062696" cy="68561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pic>
      <p:sp>
        <p:nvSpPr>
          <p:cNvPr id="78" name="Google Shape;78;p28"/>
          <p:cNvSpPr txBox="1">
            <a:spLocks noGrp="1"/>
          </p:cNvSpPr>
          <p:nvPr>
            <p:ph type="sldNum" idx="12"/>
          </p:nvPr>
        </p:nvSpPr>
        <p:spPr>
          <a:xfrm>
            <a:off x="11837561" y="6484937"/>
            <a:ext cx="3877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9" name="Google Shape;79;p28"/>
          <p:cNvSpPr txBox="1">
            <a:spLocks noGrp="1"/>
          </p:cNvSpPr>
          <p:nvPr>
            <p:ph type="body" idx="1"/>
          </p:nvPr>
        </p:nvSpPr>
        <p:spPr>
          <a:xfrm>
            <a:off x="1875949" y="419100"/>
            <a:ext cx="2377440" cy="840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45700" rIns="146300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5400"/>
              <a:buNone/>
              <a:defRPr sz="5400">
                <a:solidFill>
                  <a:schemeClr val="accent4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200"/>
              <a:buNone/>
              <a:defRPr sz="2200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28"/>
          <p:cNvSpPr txBox="1">
            <a:spLocks noGrp="1"/>
          </p:cNvSpPr>
          <p:nvPr>
            <p:ph type="body" idx="3"/>
          </p:nvPr>
        </p:nvSpPr>
        <p:spPr>
          <a:xfrm>
            <a:off x="0" y="3429000"/>
            <a:ext cx="6096000" cy="2594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 b="0" i="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rgbClr val="595959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  <a:defRPr sz="2400" b="0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 b="1"/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8"/>
          <p:cNvSpPr txBox="1">
            <a:spLocks noGrp="1"/>
          </p:cNvSpPr>
          <p:nvPr>
            <p:ph type="body" idx="4"/>
          </p:nvPr>
        </p:nvSpPr>
        <p:spPr>
          <a:xfrm>
            <a:off x="0" y="1554163"/>
            <a:ext cx="6096000" cy="548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3200"/>
              <a:buNone/>
              <a:defRPr sz="3200" b="0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28"/>
          <p:cNvSpPr txBox="1"/>
          <p:nvPr/>
        </p:nvSpPr>
        <p:spPr>
          <a:xfrm>
            <a:off x="10343911" y="6498718"/>
            <a:ext cx="5234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  <a:endParaRPr sz="12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28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5" Type="http://schemas.openxmlformats.org/officeDocument/2006/relationships/slideLayout" Target="../slideLayouts/slideLayout27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29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2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Relationship Id="rId27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>
            <a:spLocks noGrp="1"/>
          </p:cNvSpPr>
          <p:nvPr>
            <p:ph type="body" idx="1"/>
          </p:nvPr>
        </p:nvSpPr>
        <p:spPr>
          <a:xfrm>
            <a:off x="304800" y="1275347"/>
            <a:ext cx="11658600" cy="1870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EFEFE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FEFE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FEFEFE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FEFEFE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11" name="Google Shape;11;p19"/>
          <p:cNvSpPr txBox="1">
            <a:spLocks noGrp="1"/>
          </p:cNvSpPr>
          <p:nvPr>
            <p:ph type="title"/>
          </p:nvPr>
        </p:nvSpPr>
        <p:spPr>
          <a:xfrm>
            <a:off x="304800" y="419100"/>
            <a:ext cx="11658600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  <a:defRPr sz="36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9"/>
          <p:cNvSpPr txBox="1">
            <a:spLocks noGrp="1"/>
          </p:cNvSpPr>
          <p:nvPr>
            <p:ph type="sldNum" idx="12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536">
          <p15:clr>
            <a:srgbClr val="F26B43"/>
          </p15:clr>
        </p15:guide>
        <p15:guide id="5" orient="horz" pos="264">
          <p15:clr>
            <a:srgbClr val="F26B43"/>
          </p15:clr>
        </p15:guide>
        <p15:guide id="6" orient="horz" pos="792">
          <p15:clr>
            <a:srgbClr val="F26B43"/>
          </p15:clr>
        </p15:guide>
        <p15:guide id="7" orient="horz" pos="420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8"/>
          <p:cNvSpPr txBox="1">
            <a:spLocks noGrp="1"/>
          </p:cNvSpPr>
          <p:nvPr>
            <p:ph type="body" idx="1"/>
          </p:nvPr>
        </p:nvSpPr>
        <p:spPr>
          <a:xfrm>
            <a:off x="304800" y="1275347"/>
            <a:ext cx="11658600" cy="1870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27" name="Google Shape;27;p18"/>
          <p:cNvSpPr txBox="1">
            <a:spLocks noGrp="1"/>
          </p:cNvSpPr>
          <p:nvPr>
            <p:ph type="title"/>
          </p:nvPr>
        </p:nvSpPr>
        <p:spPr>
          <a:xfrm>
            <a:off x="304800" y="419100"/>
            <a:ext cx="11658600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  <a:defRPr sz="36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Google Shape;28;p18"/>
          <p:cNvSpPr txBox="1">
            <a:spLocks noGrp="1"/>
          </p:cNvSpPr>
          <p:nvPr>
            <p:ph type="sldNum" idx="12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1" r:id="rId20"/>
    <p:sldLayoutId id="2147483672" r:id="rId21"/>
    <p:sldLayoutId id="2147483673" r:id="rId22"/>
    <p:sldLayoutId id="2147483674" r:id="rId23"/>
    <p:sldLayoutId id="2147483675" r:id="rId24"/>
    <p:sldLayoutId id="2147483676" r:id="rId25"/>
    <p:sldLayoutId id="2147483677" r:id="rId26"/>
    <p:sldLayoutId id="2147483678" r:id="rId27"/>
    <p:sldLayoutId id="2147483679" r:id="rId2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536">
          <p15:clr>
            <a:srgbClr val="F26B43"/>
          </p15:clr>
        </p15:guide>
        <p15:guide id="5" orient="horz" pos="264">
          <p15:clr>
            <a:srgbClr val="F26B43"/>
          </p15:clr>
        </p15:guide>
        <p15:guide id="6" orient="horz" pos="792">
          <p15:clr>
            <a:srgbClr val="F26B43"/>
          </p15:clr>
        </p15:guide>
        <p15:guide id="7" orient="horz" pos="420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20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7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1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1"/>
          <p:cNvSpPr/>
          <p:nvPr/>
        </p:nvSpPr>
        <p:spPr>
          <a:xfrm>
            <a:off x="-12888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9" name="Google Shape;209;p1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0" name="Google Shape;210;p1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1" name="Google Shape;211;p1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2" name="Google Shape;212;p1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3" name="Google Shape;213;p1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4" name="Google Shape;214;p1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thinThick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5" name="Google Shape;215;p1"/>
          <p:cNvSpPr/>
          <p:nvPr/>
        </p:nvSpPr>
        <p:spPr>
          <a:xfrm flipH="1">
            <a:off x="7911252" y="4361548"/>
            <a:ext cx="3263557" cy="82061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F7FC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EXPLORE 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F7FC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 Science Academy</a:t>
            </a:r>
            <a:endParaRPr sz="2000" b="0" i="0" u="none" strike="noStrike" cap="none">
              <a:solidFill>
                <a:srgbClr val="F7FC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6" name="Google Shape;216;p1"/>
          <p:cNvSpPr txBox="1"/>
          <p:nvPr/>
        </p:nvSpPr>
        <p:spPr>
          <a:xfrm>
            <a:off x="1679957" y="3280601"/>
            <a:ext cx="5909265" cy="874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8800"/>
              <a:buFont typeface="Quattrocento Sans"/>
              <a:buNone/>
            </a:pPr>
            <a:endParaRPr sz="8800" b="1" i="0" u="none" strike="noStrike" cap="none">
              <a:solidFill>
                <a:srgbClr val="F7FC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7" name="Google Shape;217;p1"/>
          <p:cNvSpPr txBox="1">
            <a:spLocks noGrp="1"/>
          </p:cNvSpPr>
          <p:nvPr>
            <p:ph type="ctrTitle" idx="4294967295"/>
          </p:nvPr>
        </p:nvSpPr>
        <p:spPr>
          <a:xfrm>
            <a:off x="0" y="1120676"/>
            <a:ext cx="10543500" cy="23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FCFF"/>
              </a:buClr>
              <a:buSzPts val="8000"/>
              <a:buFont typeface="Quattrocento Sans"/>
              <a:buNone/>
            </a:pPr>
            <a:r>
              <a:rPr lang="en-US" sz="8000" b="1" i="0" u="none" strike="noStrike" cap="none" dirty="0">
                <a:solidFill>
                  <a:srgbClr val="F7FC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Spain Electricity </a:t>
            </a:r>
            <a:r>
              <a:rPr lang="en-US" sz="7200" b="1" i="0" u="none" strike="noStrike" cap="none" dirty="0" smtClean="0">
                <a:solidFill>
                  <a:srgbClr val="F7FC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Shortfall Solution</a:t>
            </a:r>
            <a:r>
              <a:rPr lang="en-US" sz="8000" b="1" i="0" u="none" strike="noStrike" cap="none" dirty="0" smtClean="0">
                <a:solidFill>
                  <a:srgbClr val="F7FC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endParaRPr sz="8000" b="1" dirty="0">
              <a:solidFill>
                <a:srgbClr val="F7FCFF"/>
              </a:solidFill>
            </a:endParaRPr>
          </a:p>
        </p:txBody>
      </p:sp>
      <p:sp>
        <p:nvSpPr>
          <p:cNvPr id="219" name="Google Shape;219;p1"/>
          <p:cNvSpPr/>
          <p:nvPr/>
        </p:nvSpPr>
        <p:spPr>
          <a:xfrm>
            <a:off x="7066536" y="4361548"/>
            <a:ext cx="488128" cy="488128"/>
          </a:xfrm>
          <a:custGeom>
            <a:avLst/>
            <a:gdLst/>
            <a:ahLst/>
            <a:cxnLst/>
            <a:rect l="l" t="t" r="r" b="b"/>
            <a:pathLst>
              <a:path w="488128" h="488128" extrusionOk="0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0" name="Google Shape;220;p1"/>
          <p:cNvSpPr txBox="1">
            <a:spLocks noGrp="1"/>
          </p:cNvSpPr>
          <p:nvPr>
            <p:ph type="sldNum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140" y="5235878"/>
            <a:ext cx="3250669" cy="8150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2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251"/>
                            </p:stCondLst>
                            <p:childTnLst>
                              <p:par>
                                <p:cTn id="4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nodeType="click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900"/>
                            </p:stCondLst>
                            <p:childTnLst>
                              <p:par>
                                <p:cTn id="57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65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d1fb42e405_1_34"/>
          <p:cNvSpPr txBox="1">
            <a:spLocks noGrp="1"/>
          </p:cNvSpPr>
          <p:nvPr>
            <p:ph type="sldNum" idx="12"/>
          </p:nvPr>
        </p:nvSpPr>
        <p:spPr>
          <a:xfrm>
            <a:off x="11837561" y="6484937"/>
            <a:ext cx="387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340" name="Google Shape;340;gd1fb42e405_1_34"/>
          <p:cNvSpPr txBox="1">
            <a:spLocks noGrp="1"/>
          </p:cNvSpPr>
          <p:nvPr>
            <p:ph type="body" idx="1"/>
          </p:nvPr>
        </p:nvSpPr>
        <p:spPr>
          <a:xfrm>
            <a:off x="3185771" y="-119814"/>
            <a:ext cx="5899971" cy="719131"/>
          </a:xfrm>
          <a:prstGeom prst="rect">
            <a:avLst/>
          </a:prstGeom>
        </p:spPr>
        <p:txBody>
          <a:bodyPr spcFirstLastPara="1" wrap="square" lIns="146300" tIns="45700" rIns="146300" bIns="45700" anchor="t" anchorCtr="0">
            <a:spAutoFit/>
          </a:bodyPr>
          <a:lstStyle/>
          <a:p>
            <a:pPr marL="0" indent="0"/>
            <a:r>
              <a:rPr lang="en-US" sz="3600" dirty="0" smtClean="0">
                <a:solidFill>
                  <a:schemeClr val="dk2"/>
                </a:solidFill>
              </a:rPr>
              <a:t>Correlation </a:t>
            </a:r>
            <a:r>
              <a:rPr lang="en-US" sz="3600" dirty="0" smtClean="0">
                <a:solidFill>
                  <a:schemeClr val="dk2"/>
                </a:solidFill>
              </a:rPr>
              <a:t>Heatmap</a:t>
            </a:r>
            <a:endParaRPr sz="3600" dirty="0">
              <a:solidFill>
                <a:schemeClr val="dk2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14108" y="565242"/>
            <a:ext cx="24432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 vs Shortfall Correlation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79" y="0"/>
            <a:ext cx="114631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876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d1fb445b76_0_28"/>
          <p:cNvSpPr txBox="1">
            <a:spLocks noGrp="1"/>
          </p:cNvSpPr>
          <p:nvPr>
            <p:ph type="sldNum" idx="12"/>
          </p:nvPr>
        </p:nvSpPr>
        <p:spPr>
          <a:xfrm>
            <a:off x="11837561" y="6484937"/>
            <a:ext cx="387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348" name="Google Shape;348;gd1fb445b76_0_28"/>
          <p:cNvSpPr txBox="1">
            <a:spLocks noGrp="1"/>
          </p:cNvSpPr>
          <p:nvPr>
            <p:ph type="body" idx="1"/>
          </p:nvPr>
        </p:nvSpPr>
        <p:spPr>
          <a:xfrm>
            <a:off x="2266950" y="241432"/>
            <a:ext cx="4605900" cy="719131"/>
          </a:xfrm>
          <a:prstGeom prst="rect">
            <a:avLst/>
          </a:prstGeom>
        </p:spPr>
        <p:txBody>
          <a:bodyPr spcFirstLastPara="1" wrap="square" lIns="146300" tIns="45700" rIns="146300" bIns="45700" anchor="t" anchorCtr="0">
            <a:sp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600" dirty="0" smtClean="0">
                <a:solidFill>
                  <a:schemeClr val="dk2"/>
                </a:solidFill>
              </a:rPr>
              <a:t>MODELLING</a:t>
            </a:r>
            <a:endParaRPr sz="3600" dirty="0">
              <a:solidFill>
                <a:schemeClr val="dk2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4057" y="2360819"/>
            <a:ext cx="4767943" cy="4124118"/>
          </a:xfrm>
          <a:prstGeom prst="rect">
            <a:avLst/>
          </a:prstGeom>
        </p:spPr>
      </p:pic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284817344"/>
              </p:ext>
            </p:extLst>
          </p:nvPr>
        </p:nvGraphicFramePr>
        <p:xfrm>
          <a:off x="313217" y="1248820"/>
          <a:ext cx="756804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d1fb445b76_0_38"/>
          <p:cNvSpPr txBox="1">
            <a:spLocks noGrp="1"/>
          </p:cNvSpPr>
          <p:nvPr>
            <p:ph type="sldNum" idx="12"/>
          </p:nvPr>
        </p:nvSpPr>
        <p:spPr>
          <a:xfrm>
            <a:off x="11837561" y="6484937"/>
            <a:ext cx="387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357" name="Google Shape;357;gd1fb445b76_0_38"/>
          <p:cNvSpPr txBox="1">
            <a:spLocks noGrp="1"/>
          </p:cNvSpPr>
          <p:nvPr>
            <p:ph type="body" idx="1"/>
          </p:nvPr>
        </p:nvSpPr>
        <p:spPr>
          <a:xfrm>
            <a:off x="3319450" y="206660"/>
            <a:ext cx="5555100" cy="719131"/>
          </a:xfrm>
          <a:prstGeom prst="rect">
            <a:avLst/>
          </a:prstGeom>
        </p:spPr>
        <p:txBody>
          <a:bodyPr spcFirstLastPara="1" wrap="square" lIns="146300" tIns="45700" rIns="146300" bIns="45700" anchor="t" anchorCtr="0">
            <a:sp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600" dirty="0" smtClean="0">
                <a:solidFill>
                  <a:schemeClr val="dk2"/>
                </a:solidFill>
              </a:rPr>
              <a:t>Performance </a:t>
            </a:r>
            <a:r>
              <a:rPr lang="en-US" sz="3600" dirty="0">
                <a:solidFill>
                  <a:schemeClr val="dk2"/>
                </a:solidFill>
              </a:rPr>
              <a:t>Evaluation</a:t>
            </a:r>
            <a:endParaRPr sz="3600" dirty="0">
              <a:solidFill>
                <a:schemeClr val="dk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185" y="1262388"/>
            <a:ext cx="11452376" cy="53670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d1fb445b76_0_47"/>
          <p:cNvSpPr txBox="1">
            <a:spLocks noGrp="1"/>
          </p:cNvSpPr>
          <p:nvPr>
            <p:ph type="sldNum" idx="12"/>
          </p:nvPr>
        </p:nvSpPr>
        <p:spPr>
          <a:xfrm>
            <a:off x="11837561" y="6484937"/>
            <a:ext cx="387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365" name="Google Shape;365;gd1fb445b76_0_47"/>
          <p:cNvSpPr txBox="1">
            <a:spLocks noGrp="1"/>
          </p:cNvSpPr>
          <p:nvPr>
            <p:ph type="body" idx="1"/>
          </p:nvPr>
        </p:nvSpPr>
        <p:spPr>
          <a:xfrm>
            <a:off x="-975240" y="-163196"/>
            <a:ext cx="4677600" cy="591000"/>
          </a:xfrm>
          <a:prstGeom prst="rect">
            <a:avLst/>
          </a:prstGeom>
        </p:spPr>
        <p:txBody>
          <a:bodyPr spcFirstLastPara="1" wrap="square" lIns="146300" tIns="45700" rIns="146300" bIns="45700" anchor="t" anchorCtr="0">
            <a:sp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dk2"/>
                </a:solidFill>
              </a:rPr>
              <a:t>Conclusion</a:t>
            </a:r>
            <a:endParaRPr sz="3600" dirty="0">
              <a:solidFill>
                <a:schemeClr val="dk2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0191" y="449215"/>
            <a:ext cx="9501809" cy="190138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482" y="2372010"/>
            <a:ext cx="9377517" cy="198869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0191" y="4354139"/>
            <a:ext cx="9501809" cy="2495898"/>
          </a:xfrm>
          <a:prstGeom prst="rect">
            <a:avLst/>
          </a:prstGeom>
        </p:spPr>
      </p:pic>
      <p:sp>
        <p:nvSpPr>
          <p:cNvPr id="14" name="Google Shape;366;gd1fb445b76_0_47"/>
          <p:cNvSpPr txBox="1"/>
          <p:nvPr/>
        </p:nvSpPr>
        <p:spPr>
          <a:xfrm>
            <a:off x="0" y="1598058"/>
            <a:ext cx="2901847" cy="1846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800" dirty="0" smtClean="0">
                <a:latin typeface="Quattrocento Sans"/>
                <a:ea typeface="Quattrocento Sans"/>
                <a:cs typeface="Quattrocento Sans"/>
                <a:sym typeface="Quattrocento Sans"/>
              </a:rPr>
              <a:t>XgBoost Performance Best</a:t>
            </a: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800" dirty="0" smtClean="0">
                <a:latin typeface="Quattrocento Sans"/>
                <a:ea typeface="Quattrocento Sans"/>
                <a:cs typeface="Quattrocento Sans"/>
                <a:sym typeface="Quattrocento Sans"/>
              </a:rPr>
              <a:t>Better on Unseen Data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d1fb445b76_0_47"/>
          <p:cNvSpPr txBox="1">
            <a:spLocks noGrp="1"/>
          </p:cNvSpPr>
          <p:nvPr>
            <p:ph type="sldNum" idx="12"/>
          </p:nvPr>
        </p:nvSpPr>
        <p:spPr>
          <a:xfrm>
            <a:off x="11837561" y="6484937"/>
            <a:ext cx="387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365" name="Google Shape;365;gd1fb445b76_0_47"/>
          <p:cNvSpPr txBox="1">
            <a:spLocks noGrp="1"/>
          </p:cNvSpPr>
          <p:nvPr>
            <p:ph type="body" idx="1"/>
          </p:nvPr>
        </p:nvSpPr>
        <p:spPr>
          <a:xfrm>
            <a:off x="437701" y="484414"/>
            <a:ext cx="4677600" cy="591000"/>
          </a:xfrm>
          <a:prstGeom prst="rect">
            <a:avLst/>
          </a:prstGeom>
        </p:spPr>
        <p:txBody>
          <a:bodyPr spcFirstLastPara="1" wrap="square" lIns="146300" tIns="45700" rIns="146300" bIns="45700" anchor="t" anchorCtr="0">
            <a:sp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dk2"/>
                </a:solidFill>
              </a:rPr>
              <a:t>Conclusion</a:t>
            </a:r>
            <a:endParaRPr sz="3600" dirty="0">
              <a:solidFill>
                <a:schemeClr val="dk2"/>
              </a:solidFill>
            </a:endParaRPr>
          </a:p>
        </p:txBody>
      </p:sp>
      <p:sp>
        <p:nvSpPr>
          <p:cNvPr id="366" name="Google Shape;366;gd1fb445b76_0_47"/>
          <p:cNvSpPr txBox="1"/>
          <p:nvPr/>
        </p:nvSpPr>
        <p:spPr>
          <a:xfrm>
            <a:off x="437701" y="1612957"/>
            <a:ext cx="4823412" cy="350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600" dirty="0" smtClean="0">
                <a:latin typeface="Quattrocento Sans"/>
                <a:ea typeface="Quattrocento Sans"/>
                <a:cs typeface="Quattrocento Sans"/>
                <a:sym typeface="Quattrocento Sans"/>
              </a:rPr>
              <a:t>Shortfall Prediction, Now a thing of the PAST</a:t>
            </a:r>
            <a:endParaRPr lang="en-US" sz="3600" dirty="0" smtClean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8261" y="655637"/>
            <a:ext cx="58293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8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7"/>
          <p:cNvSpPr txBox="1">
            <a:spLocks noGrp="1"/>
          </p:cNvSpPr>
          <p:nvPr>
            <p:ph type="ctrTitle"/>
          </p:nvPr>
        </p:nvSpPr>
        <p:spPr>
          <a:xfrm>
            <a:off x="777027" y="2062391"/>
            <a:ext cx="9107555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FCFF"/>
              </a:buClr>
              <a:buSzPts val="8000"/>
              <a:buFont typeface="Quattrocento Sans"/>
              <a:buNone/>
            </a:pPr>
            <a:r>
              <a:rPr lang="en-US" dirty="0" smtClean="0"/>
              <a:t>THANK YOU</a:t>
            </a:r>
            <a:r>
              <a:rPr lang="en-US" dirty="0" smtClean="0"/>
              <a:t>!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3296" y="5193648"/>
            <a:ext cx="3328704" cy="84741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550" y="6041065"/>
            <a:ext cx="3249450" cy="8169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d1fb445b76_0_56"/>
          <p:cNvSpPr txBox="1">
            <a:spLocks noGrp="1"/>
          </p:cNvSpPr>
          <p:nvPr>
            <p:ph type="sldNum" idx="12"/>
          </p:nvPr>
        </p:nvSpPr>
        <p:spPr>
          <a:xfrm>
            <a:off x="11747687" y="6465381"/>
            <a:ext cx="4314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227" name="Google Shape;227;gd1fb445b76_0_56"/>
          <p:cNvSpPr/>
          <p:nvPr/>
        </p:nvSpPr>
        <p:spPr>
          <a:xfrm>
            <a:off x="-3240975" y="860425"/>
            <a:ext cx="6337500" cy="4479000"/>
          </a:xfrm>
          <a:prstGeom prst="arc">
            <a:avLst>
              <a:gd name="adj1" fmla="val 16200000"/>
              <a:gd name="adj2" fmla="val 5371295"/>
            </a:avLst>
          </a:prstGeom>
          <a:solidFill>
            <a:srgbClr val="0C0C0C"/>
          </a:solidFill>
          <a:ln w="7620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gd1fb445b76_0_56"/>
          <p:cNvSpPr txBox="1"/>
          <p:nvPr/>
        </p:nvSpPr>
        <p:spPr>
          <a:xfrm>
            <a:off x="89550" y="2506825"/>
            <a:ext cx="2811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smtClean="0">
                <a:solidFill>
                  <a:schemeClr val="lt1"/>
                </a:solidFill>
                <a:latin typeface="Arial Black" panose="020B0A04020102020204" pitchFamily="34" charset="0"/>
                <a:ea typeface="Quattrocento Sans"/>
                <a:cs typeface="Mongolian Baiti" panose="03000500000000000000" pitchFamily="66" charset="0"/>
                <a:sym typeface="Quattrocento Sans"/>
              </a:rPr>
              <a:t>OUTLINE</a:t>
            </a:r>
            <a:endParaRPr sz="3600" b="1" dirty="0">
              <a:solidFill>
                <a:schemeClr val="lt1"/>
              </a:solidFill>
              <a:latin typeface="Arial Black" panose="020B0A04020102020204" pitchFamily="34" charset="0"/>
              <a:ea typeface="Quattrocento Sans"/>
              <a:cs typeface="Mongolian Baiti" panose="03000500000000000000" pitchFamily="66" charset="0"/>
              <a:sym typeface="Quattrocento Sans"/>
            </a:endParaRPr>
          </a:p>
        </p:txBody>
      </p:sp>
      <p:sp>
        <p:nvSpPr>
          <p:cNvPr id="229" name="Google Shape;229;gd1fb445b76_0_56"/>
          <p:cNvSpPr txBox="1"/>
          <p:nvPr/>
        </p:nvSpPr>
        <p:spPr>
          <a:xfrm>
            <a:off x="3433515" y="290905"/>
            <a:ext cx="4182051" cy="738900"/>
          </a:xfrm>
          <a:prstGeom prst="rect">
            <a:avLst/>
          </a:prstGeom>
          <a:solidFill>
            <a:srgbClr val="C5ECF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smtClean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Introduction</a:t>
            </a:r>
            <a:endParaRPr sz="3600" b="1" dirty="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0" name="Google Shape;230;gd1fb445b76_0_56"/>
          <p:cNvSpPr txBox="1"/>
          <p:nvPr/>
        </p:nvSpPr>
        <p:spPr>
          <a:xfrm>
            <a:off x="3437945" y="1175760"/>
            <a:ext cx="4182051" cy="738633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smtClean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Problem Statement</a:t>
            </a:r>
            <a:endParaRPr sz="3600" b="1" dirty="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1" name="Google Shape;231;gd1fb445b76_0_56"/>
          <p:cNvSpPr txBox="1"/>
          <p:nvPr/>
        </p:nvSpPr>
        <p:spPr>
          <a:xfrm>
            <a:off x="3437947" y="2073421"/>
            <a:ext cx="4182049" cy="7389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smtClean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</a:t>
            </a:r>
            <a:endParaRPr sz="3600" b="1" dirty="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2" name="Google Shape;232;gd1fb445b76_0_56"/>
          <p:cNvSpPr txBox="1"/>
          <p:nvPr/>
        </p:nvSpPr>
        <p:spPr>
          <a:xfrm>
            <a:off x="3433515" y="3059550"/>
            <a:ext cx="4182050" cy="7389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smtClean="0">
                <a:solidFill>
                  <a:srgbClr val="FEFEF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EDA</a:t>
            </a:r>
            <a:endParaRPr sz="3600" b="1" dirty="0">
              <a:solidFill>
                <a:srgbClr val="FEFEFE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3" name="Google Shape;233;gd1fb445b76_0_56"/>
          <p:cNvSpPr/>
          <p:nvPr/>
        </p:nvSpPr>
        <p:spPr>
          <a:xfrm>
            <a:off x="8469086" y="0"/>
            <a:ext cx="3722914" cy="6858000"/>
          </a:xfrm>
          <a:prstGeom prst="flowChartOffpageConnector">
            <a:avLst/>
          </a:prstGeom>
          <a:solidFill>
            <a:srgbClr val="00456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231;gd1fb445b76_0_56"/>
          <p:cNvSpPr txBox="1"/>
          <p:nvPr/>
        </p:nvSpPr>
        <p:spPr>
          <a:xfrm>
            <a:off x="3433516" y="3900218"/>
            <a:ext cx="4182049" cy="7386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smtClean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Feature Engineering</a:t>
            </a:r>
            <a:endParaRPr sz="3600" b="1" dirty="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" name="Google Shape;231;gd1fb445b76_0_56"/>
          <p:cNvSpPr txBox="1"/>
          <p:nvPr/>
        </p:nvSpPr>
        <p:spPr>
          <a:xfrm>
            <a:off x="3433515" y="4767205"/>
            <a:ext cx="4182049" cy="73863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smtClean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Modelling</a:t>
            </a:r>
            <a:endParaRPr sz="3600" b="1" dirty="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" name="Google Shape;231;gd1fb445b76_0_56"/>
          <p:cNvSpPr txBox="1"/>
          <p:nvPr/>
        </p:nvSpPr>
        <p:spPr>
          <a:xfrm>
            <a:off x="3433515" y="5682467"/>
            <a:ext cx="4182049" cy="7386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smtClean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Conclusion</a:t>
            </a:r>
            <a:endParaRPr sz="3600" b="1" dirty="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"/>
          <p:cNvSpPr txBox="1">
            <a:spLocks noGrp="1"/>
          </p:cNvSpPr>
          <p:nvPr>
            <p:ph type="sldNum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239" name="Google Shape;239;p2"/>
          <p:cNvSpPr/>
          <p:nvPr/>
        </p:nvSpPr>
        <p:spPr>
          <a:xfrm>
            <a:off x="4706603" y="94119"/>
            <a:ext cx="3209731" cy="503853"/>
          </a:xfrm>
          <a:prstGeom prst="roundRect">
            <a:avLst>
              <a:gd name="adj" fmla="val 16667"/>
            </a:avLst>
          </a:prstGeom>
          <a:solidFill>
            <a:srgbClr val="FFCC00"/>
          </a:solidFill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 smtClean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Brief </a:t>
            </a:r>
            <a:r>
              <a:rPr lang="en-US" sz="2000" b="1" i="0" u="none" strike="noStrike" cap="none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on Energy Crisis</a:t>
            </a:r>
            <a:endParaRPr sz="2000" b="1" i="0" u="none" strike="noStrike" cap="none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240" name="Google Shape;240;p2"/>
          <p:cNvCxnSpPr/>
          <p:nvPr/>
        </p:nvCxnSpPr>
        <p:spPr>
          <a:xfrm>
            <a:off x="1007706" y="3587114"/>
            <a:ext cx="9741159" cy="3732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41" name="Google Shape;241;p2"/>
          <p:cNvSpPr/>
          <p:nvPr/>
        </p:nvSpPr>
        <p:spPr>
          <a:xfrm>
            <a:off x="10259661" y="3396623"/>
            <a:ext cx="978408" cy="484632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BCE295"/>
          </a:solidFill>
          <a:ln w="12700" cap="flat" cmpd="sng">
            <a:solidFill>
              <a:srgbClr val="5598B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42" name="Google Shape;24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775" y="1125175"/>
            <a:ext cx="2493375" cy="2028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37155" y="4045863"/>
            <a:ext cx="3595934" cy="27381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111912" y="1122461"/>
            <a:ext cx="2571368" cy="220783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5" name="Google Shape;245;p2"/>
          <p:cNvCxnSpPr/>
          <p:nvPr/>
        </p:nvCxnSpPr>
        <p:spPr>
          <a:xfrm rot="10800000">
            <a:off x="1007706" y="3153402"/>
            <a:ext cx="0" cy="438678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pic>
        <p:nvPicPr>
          <p:cNvPr id="246" name="Google Shape;246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03111" y="1529462"/>
            <a:ext cx="3785357" cy="18671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679250" y="3915273"/>
            <a:ext cx="3056840" cy="2623408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"/>
          <p:cNvSpPr txBox="1"/>
          <p:nvPr/>
        </p:nvSpPr>
        <p:spPr>
          <a:xfrm>
            <a:off x="8636018" y="1125172"/>
            <a:ext cx="230293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 Challenge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49" name="Google Shape;249;p2"/>
          <p:cNvSpPr txBox="1"/>
          <p:nvPr/>
        </p:nvSpPr>
        <p:spPr>
          <a:xfrm>
            <a:off x="9962594" y="4411522"/>
            <a:ext cx="2229406" cy="1415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AutoNum type="arabicPeriod"/>
            </a:pPr>
            <a:r>
              <a:rPr lang="en-US" sz="18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Efficient Grid </a:t>
            </a:r>
            <a:r>
              <a:rPr lang="en-US" sz="1800" dirty="0" smtClean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Management</a:t>
            </a: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AutoNum type="arabicPeriod"/>
            </a:pPr>
            <a:endParaRPr lang="en-US" dirty="0">
              <a:ea typeface="Quattrocento Sans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AutoNum type="arabicPeriod"/>
            </a:pPr>
            <a:r>
              <a:rPr lang="en-US" sz="1800" dirty="0" smtClean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Efficient </a:t>
            </a:r>
            <a:r>
              <a:rPr lang="en-US" sz="18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Energy Storage</a:t>
            </a:r>
            <a:endParaRPr sz="18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250" name="Google Shape;250;p2"/>
          <p:cNvCxnSpPr/>
          <p:nvPr/>
        </p:nvCxnSpPr>
        <p:spPr>
          <a:xfrm>
            <a:off x="1388533" y="3638939"/>
            <a:ext cx="0" cy="40692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51" name="Google Shape;251;p2"/>
          <p:cNvCxnSpPr/>
          <p:nvPr/>
        </p:nvCxnSpPr>
        <p:spPr>
          <a:xfrm rot="10800000">
            <a:off x="5397596" y="3279292"/>
            <a:ext cx="0" cy="30782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52" name="Google Shape;252;p2"/>
          <p:cNvCxnSpPr/>
          <p:nvPr/>
        </p:nvCxnSpPr>
        <p:spPr>
          <a:xfrm>
            <a:off x="6766955" y="3881255"/>
            <a:ext cx="0" cy="47061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53" name="Google Shape;253;p2"/>
          <p:cNvCxnSpPr/>
          <p:nvPr/>
        </p:nvCxnSpPr>
        <p:spPr>
          <a:xfrm rot="10800000" flipH="1">
            <a:off x="8736090" y="3382886"/>
            <a:ext cx="15423" cy="24155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54" name="Google Shape;254;p2"/>
          <p:cNvCxnSpPr/>
          <p:nvPr/>
        </p:nvCxnSpPr>
        <p:spPr>
          <a:xfrm>
            <a:off x="10617200" y="3759154"/>
            <a:ext cx="0" cy="210678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55" name="Google Shape;255;p2"/>
          <p:cNvSpPr/>
          <p:nvPr/>
        </p:nvSpPr>
        <p:spPr>
          <a:xfrm>
            <a:off x="10376137" y="3961547"/>
            <a:ext cx="112562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cap="none">
                <a:solidFill>
                  <a:srgbClr val="00B05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Solution</a:t>
            </a:r>
            <a:endParaRPr sz="2400" b="0" cap="none">
              <a:solidFill>
                <a:srgbClr val="00B05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56" name="Google Shape;256;p2"/>
          <p:cNvSpPr/>
          <p:nvPr/>
        </p:nvSpPr>
        <p:spPr>
          <a:xfrm>
            <a:off x="-645654" y="-48796"/>
            <a:ext cx="4237940" cy="646768"/>
          </a:xfrm>
          <a:prstGeom prst="flowChartTerminator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"/>
          <p:cNvSpPr txBox="1"/>
          <p:nvPr/>
        </p:nvSpPr>
        <p:spPr>
          <a:xfrm>
            <a:off x="336174" y="6955"/>
            <a:ext cx="2716357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smtClean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Introduction</a:t>
            </a:r>
            <a:endParaRPr sz="3600" b="1" dirty="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728869" y="1659305"/>
            <a:ext cx="7103165" cy="3539390"/>
          </a:xfrm>
        </p:spPr>
        <p:txBody>
          <a:bodyPr/>
          <a:lstStyle/>
          <a:p>
            <a:pPr marL="685800" indent="-457200" algn="l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800" dirty="0" smtClean="0"/>
              <a:t>Availability</a:t>
            </a:r>
          </a:p>
          <a:p>
            <a:pPr marL="685800" indent="-457200" algn="l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800" dirty="0" smtClean="0"/>
              <a:t>Sustainability</a:t>
            </a:r>
          </a:p>
          <a:p>
            <a:pPr marL="685800" indent="-457200" algn="l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800" dirty="0"/>
              <a:t>Affordability</a:t>
            </a:r>
          </a:p>
          <a:p>
            <a:pPr marL="685800" indent="-457200" algn="l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800" dirty="0" smtClean="0"/>
              <a:t>Reliability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9026" y="0"/>
            <a:ext cx="4412974" cy="6858000"/>
          </a:xfrm>
          <a:prstGeom prst="rect">
            <a:avLst/>
          </a:prstGeom>
        </p:spPr>
      </p:pic>
      <p:sp>
        <p:nvSpPr>
          <p:cNvPr id="6" name="Google Shape;290;gd1fb42e405_1_43"/>
          <p:cNvSpPr txBox="1">
            <a:spLocks noGrp="1"/>
          </p:cNvSpPr>
          <p:nvPr>
            <p:ph type="body" idx="4294967295"/>
          </p:nvPr>
        </p:nvSpPr>
        <p:spPr>
          <a:xfrm>
            <a:off x="728869" y="715618"/>
            <a:ext cx="4422685" cy="774531"/>
          </a:xfrm>
          <a:prstGeom prst="rect">
            <a:avLst/>
          </a:prstGeom>
        </p:spPr>
        <p:txBody>
          <a:bodyPr spcFirstLastPara="1" wrap="square" lIns="146300" tIns="45700" rIns="146300" bIns="45700" anchor="t" anchorCtr="0">
            <a:sp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600" dirty="0" smtClean="0">
                <a:solidFill>
                  <a:schemeClr val="dk2"/>
                </a:solidFill>
              </a:rPr>
              <a:t>Problem Statement</a:t>
            </a:r>
            <a:endParaRPr sz="3600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411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6"/>
          <p:cNvSpPr txBox="1">
            <a:spLocks noGrp="1"/>
          </p:cNvSpPr>
          <p:nvPr>
            <p:ph type="body" idx="1"/>
          </p:nvPr>
        </p:nvSpPr>
        <p:spPr>
          <a:xfrm>
            <a:off x="304800" y="2598127"/>
            <a:ext cx="3714600" cy="329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</a:pPr>
            <a:r>
              <a:rPr lang="en-US" sz="2700" dirty="0" smtClean="0"/>
              <a:t>Available Resource</a:t>
            </a:r>
            <a:endParaRPr sz="2700" dirty="0"/>
          </a:p>
          <a:p>
            <a:pPr lvl="0" indent="0" algn="l">
              <a:spcBef>
                <a:spcPts val="3400"/>
              </a:spcBef>
              <a:buClr>
                <a:srgbClr val="0074AF"/>
              </a:buClr>
            </a:pPr>
            <a:r>
              <a:rPr lang="en-US" sz="2400" b="0" dirty="0" smtClean="0">
                <a:solidFill>
                  <a:srgbClr val="262626"/>
                </a:solidFill>
              </a:rPr>
              <a:t>Made available are the Train Data and Test Data set for </a:t>
            </a:r>
            <a:r>
              <a:rPr lang="es-ES" b="0" dirty="0" smtClean="0">
                <a:solidFill>
                  <a:srgbClr val="3F3F3F"/>
                </a:solidFill>
              </a:rPr>
              <a:t>Madrid</a:t>
            </a:r>
            <a:r>
              <a:rPr lang="es-ES" b="0" dirty="0">
                <a:solidFill>
                  <a:srgbClr val="3F3F3F"/>
                </a:solidFill>
              </a:rPr>
              <a:t>, Valencia, </a:t>
            </a:r>
            <a:r>
              <a:rPr lang="es-ES" b="0" dirty="0" err="1">
                <a:solidFill>
                  <a:srgbClr val="3F3F3F"/>
                </a:solidFill>
              </a:rPr>
              <a:t>Seville</a:t>
            </a:r>
            <a:r>
              <a:rPr lang="es-ES" b="0" dirty="0">
                <a:solidFill>
                  <a:srgbClr val="3F3F3F"/>
                </a:solidFill>
              </a:rPr>
              <a:t>, Bilbao, </a:t>
            </a:r>
            <a:r>
              <a:rPr lang="es-ES" b="0" dirty="0" smtClean="0">
                <a:solidFill>
                  <a:srgbClr val="3F3F3F"/>
                </a:solidFill>
              </a:rPr>
              <a:t>Barcelona.</a:t>
            </a:r>
            <a:endParaRPr lang="es-ES" b="0" dirty="0">
              <a:solidFill>
                <a:srgbClr val="3F3F3F"/>
              </a:solidFill>
            </a:endParaRPr>
          </a:p>
          <a:p>
            <a:pPr marL="0" lvl="2" indent="0" algn="ctr" rtl="0">
              <a:spcBef>
                <a:spcPts val="42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</a:pPr>
            <a:endParaRPr sz="1400" dirty="0"/>
          </a:p>
        </p:txBody>
      </p:sp>
      <p:sp>
        <p:nvSpPr>
          <p:cNvPr id="276" name="Google Shape;276;p6"/>
          <p:cNvSpPr txBox="1">
            <a:spLocks noGrp="1"/>
          </p:cNvSpPr>
          <p:nvPr>
            <p:ph type="body" idx="2"/>
          </p:nvPr>
        </p:nvSpPr>
        <p:spPr>
          <a:xfrm>
            <a:off x="4168631" y="2598127"/>
            <a:ext cx="3840600" cy="2273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</a:pPr>
            <a:r>
              <a:rPr lang="en-US" sz="2700" dirty="0"/>
              <a:t>F</a:t>
            </a:r>
            <a:r>
              <a:rPr lang="en-US" sz="2700" dirty="0" smtClean="0"/>
              <a:t>eatures </a:t>
            </a:r>
            <a:r>
              <a:rPr lang="en-US" sz="2700" dirty="0"/>
              <a:t>from the </a:t>
            </a:r>
            <a:r>
              <a:rPr lang="en-US" sz="2700" dirty="0" smtClean="0"/>
              <a:t>dataset</a:t>
            </a:r>
            <a:endParaRPr sz="2700" dirty="0" smtClean="0"/>
          </a:p>
          <a:p>
            <a:pPr marL="457200" lvl="0" indent="0" algn="l" rtl="0">
              <a:lnSpc>
                <a:spcPct val="90000"/>
              </a:lnSpc>
              <a:spcBef>
                <a:spcPts val="340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3F3F3F"/>
                </a:solidFill>
              </a:rPr>
              <a:t>Features</a:t>
            </a:r>
            <a:r>
              <a:rPr lang="en-US" dirty="0">
                <a:solidFill>
                  <a:srgbClr val="3F3F3F"/>
                </a:solidFill>
              </a:rPr>
              <a:t>: </a:t>
            </a:r>
            <a:r>
              <a:rPr lang="en-US" dirty="0" smtClean="0">
                <a:solidFill>
                  <a:srgbClr val="3F3F3F"/>
                </a:solidFill>
              </a:rPr>
              <a:t>                 </a:t>
            </a:r>
            <a:r>
              <a:rPr lang="en-US" b="0" dirty="0" smtClean="0">
                <a:solidFill>
                  <a:srgbClr val="3F3F3F"/>
                </a:solidFill>
              </a:rPr>
              <a:t>wind </a:t>
            </a:r>
            <a:r>
              <a:rPr lang="en-US" b="0" dirty="0">
                <a:solidFill>
                  <a:srgbClr val="3F3F3F"/>
                </a:solidFill>
              </a:rPr>
              <a:t>speed, wind </a:t>
            </a:r>
            <a:r>
              <a:rPr lang="en-US" b="0" dirty="0" smtClean="0">
                <a:solidFill>
                  <a:srgbClr val="3F3F3F"/>
                </a:solidFill>
              </a:rPr>
              <a:t>deg., </a:t>
            </a:r>
            <a:r>
              <a:rPr lang="en-US" b="0" dirty="0">
                <a:solidFill>
                  <a:srgbClr val="3F3F3F"/>
                </a:solidFill>
              </a:rPr>
              <a:t>temperature etc.</a:t>
            </a:r>
            <a:endParaRPr b="0" dirty="0">
              <a:solidFill>
                <a:srgbClr val="3F3F3F"/>
              </a:solidFill>
            </a:endParaRPr>
          </a:p>
        </p:txBody>
      </p:sp>
      <p:sp>
        <p:nvSpPr>
          <p:cNvPr id="277" name="Google Shape;277;p6"/>
          <p:cNvSpPr txBox="1">
            <a:spLocks noGrp="1"/>
          </p:cNvSpPr>
          <p:nvPr>
            <p:ph type="body" idx="3"/>
          </p:nvPr>
        </p:nvSpPr>
        <p:spPr>
          <a:xfrm>
            <a:off x="8158215" y="2598127"/>
            <a:ext cx="3773100" cy="1234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</a:pPr>
            <a:r>
              <a:rPr lang="en-US" sz="2700" dirty="0" smtClean="0"/>
              <a:t>Target </a:t>
            </a:r>
            <a:r>
              <a:rPr lang="en-US" sz="2700" dirty="0"/>
              <a:t>from the dataset </a:t>
            </a:r>
            <a:endParaRPr sz="2700" dirty="0"/>
          </a:p>
          <a:p>
            <a:pPr marL="0" lvl="1" indent="0">
              <a:spcBef>
                <a:spcPts val="3400"/>
              </a:spcBef>
            </a:pPr>
            <a:r>
              <a:rPr lang="en-US" sz="2400" dirty="0" smtClean="0">
                <a:solidFill>
                  <a:srgbClr val="3F3F3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load_shortfall_3h </a:t>
            </a:r>
            <a:endParaRPr lang="en-US" sz="2400" dirty="0">
              <a:solidFill>
                <a:srgbClr val="3F3F3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6"/>
          <p:cNvSpPr txBox="1">
            <a:spLocks noGrp="1"/>
          </p:cNvSpPr>
          <p:nvPr>
            <p:ph type="title"/>
          </p:nvPr>
        </p:nvSpPr>
        <p:spPr>
          <a:xfrm>
            <a:off x="316322" y="339408"/>
            <a:ext cx="2376000" cy="5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attrocento Sans"/>
              <a:buNone/>
            </a:pPr>
            <a:r>
              <a:rPr lang="en-US" sz="3600" b="1"/>
              <a:t>Data</a:t>
            </a:r>
            <a:endParaRPr sz="3600" b="1"/>
          </a:p>
        </p:txBody>
      </p:sp>
      <p:sp>
        <p:nvSpPr>
          <p:cNvPr id="280" name="Google Shape;280;p6"/>
          <p:cNvSpPr/>
          <p:nvPr/>
        </p:nvSpPr>
        <p:spPr>
          <a:xfrm>
            <a:off x="4375511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1" name="Google Shape;281;p6"/>
          <p:cNvSpPr/>
          <p:nvPr/>
        </p:nvSpPr>
        <p:spPr>
          <a:xfrm>
            <a:off x="8386838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2" name="Google Shape;282;p6"/>
          <p:cNvSpPr/>
          <p:nvPr/>
        </p:nvSpPr>
        <p:spPr>
          <a:xfrm>
            <a:off x="435056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3" name="Google Shape;283;p6"/>
          <p:cNvSpPr txBox="1">
            <a:spLocks noGrp="1"/>
          </p:cNvSpPr>
          <p:nvPr>
            <p:ph type="sldNum" idx="12"/>
          </p:nvPr>
        </p:nvSpPr>
        <p:spPr>
          <a:xfrm>
            <a:off x="11432913" y="6316156"/>
            <a:ext cx="49840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800"/>
                                        <p:tgtEl>
                                          <p:spTgt spid="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800"/>
                                        <p:tgtEl>
                                          <p:spTgt spid="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800"/>
                                        <p:tgtEl>
                                          <p:spTgt spid="2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800"/>
                                        <p:tgtEl>
                                          <p:spTgt spid="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800"/>
                                        <p:tgtEl>
                                          <p:spTgt spid="2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d1fb42e405_1_43"/>
          <p:cNvSpPr txBox="1">
            <a:spLocks noGrp="1"/>
          </p:cNvSpPr>
          <p:nvPr>
            <p:ph type="sldNum" idx="12"/>
          </p:nvPr>
        </p:nvSpPr>
        <p:spPr>
          <a:xfrm>
            <a:off x="11837561" y="6484937"/>
            <a:ext cx="387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290" name="Google Shape;290;gd1fb42e405_1_43"/>
          <p:cNvSpPr txBox="1">
            <a:spLocks noGrp="1"/>
          </p:cNvSpPr>
          <p:nvPr>
            <p:ph type="body" idx="1"/>
          </p:nvPr>
        </p:nvSpPr>
        <p:spPr>
          <a:xfrm>
            <a:off x="4323750" y="257950"/>
            <a:ext cx="3544500" cy="591000"/>
          </a:xfrm>
          <a:prstGeom prst="rect">
            <a:avLst/>
          </a:prstGeom>
        </p:spPr>
        <p:txBody>
          <a:bodyPr spcFirstLastPara="1" wrap="square" lIns="146300" tIns="45700" rIns="146300" bIns="45700" anchor="t" anchorCtr="0">
            <a:sp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dk2"/>
                </a:solidFill>
              </a:rPr>
              <a:t>Project life cycle</a:t>
            </a:r>
            <a:endParaRPr sz="3600" dirty="0">
              <a:solidFill>
                <a:schemeClr val="dk2"/>
              </a:solidFill>
            </a:endParaRPr>
          </a:p>
        </p:txBody>
      </p:sp>
      <p:sp>
        <p:nvSpPr>
          <p:cNvPr id="291" name="Google Shape;291;gd1fb42e405_1_43"/>
          <p:cNvSpPr/>
          <p:nvPr/>
        </p:nvSpPr>
        <p:spPr>
          <a:xfrm>
            <a:off x="196975" y="3724850"/>
            <a:ext cx="1951800" cy="1110300"/>
          </a:xfrm>
          <a:prstGeom prst="roundRect">
            <a:avLst>
              <a:gd name="adj" fmla="val 16667"/>
            </a:avLst>
          </a:prstGeom>
          <a:solidFill>
            <a:srgbClr val="45818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 collection preprocessing</a:t>
            </a:r>
            <a:endParaRPr sz="2100" b="1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2" name="Google Shape;292;gd1fb42e405_1_43"/>
          <p:cNvSpPr/>
          <p:nvPr/>
        </p:nvSpPr>
        <p:spPr>
          <a:xfrm>
            <a:off x="3294800" y="3724850"/>
            <a:ext cx="2072700" cy="1110300"/>
          </a:xfrm>
          <a:prstGeom prst="roundRect">
            <a:avLst>
              <a:gd name="adj" fmla="val 16667"/>
            </a:avLst>
          </a:prstGeom>
          <a:solidFill>
            <a:srgbClr val="6FA8DC"/>
          </a:solidFill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 Visualization</a:t>
            </a:r>
            <a:endParaRPr sz="2100" b="1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3" name="Google Shape;293;gd1fb42e405_1_43"/>
          <p:cNvSpPr/>
          <p:nvPr/>
        </p:nvSpPr>
        <p:spPr>
          <a:xfrm>
            <a:off x="6535100" y="3724850"/>
            <a:ext cx="1719000" cy="1110300"/>
          </a:xfrm>
          <a:prstGeom prst="roundRect">
            <a:avLst>
              <a:gd name="adj" fmla="val 16667"/>
            </a:avLst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Feature Engineering</a:t>
            </a:r>
            <a:endParaRPr sz="2100" b="1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4" name="Google Shape;294;gd1fb42e405_1_43"/>
          <p:cNvSpPr/>
          <p:nvPr/>
        </p:nvSpPr>
        <p:spPr>
          <a:xfrm>
            <a:off x="9581400" y="3653225"/>
            <a:ext cx="2072700" cy="11103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 Training and Evaluation</a:t>
            </a:r>
            <a:endParaRPr sz="2100" b="1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5" name="Google Shape;295;gd1fb42e405_1_43"/>
          <p:cNvSpPr/>
          <p:nvPr/>
        </p:nvSpPr>
        <p:spPr>
          <a:xfrm>
            <a:off x="2229325" y="4097450"/>
            <a:ext cx="984900" cy="365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gd1fb42e405_1_43"/>
          <p:cNvSpPr/>
          <p:nvPr/>
        </p:nvSpPr>
        <p:spPr>
          <a:xfrm>
            <a:off x="8425300" y="4097450"/>
            <a:ext cx="984900" cy="365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gd1fb42e405_1_43"/>
          <p:cNvSpPr/>
          <p:nvPr/>
        </p:nvSpPr>
        <p:spPr>
          <a:xfrm>
            <a:off x="5458850" y="4097450"/>
            <a:ext cx="984900" cy="365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gd1fb42e405_1_43"/>
          <p:cNvSpPr/>
          <p:nvPr/>
        </p:nvSpPr>
        <p:spPr>
          <a:xfrm>
            <a:off x="9481825" y="1308725"/>
            <a:ext cx="2072700" cy="11103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 tuning</a:t>
            </a:r>
            <a:r>
              <a:rPr lang="en-US" sz="210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9" name="Google Shape;299;gd1fb42e405_1_43"/>
          <p:cNvSpPr/>
          <p:nvPr/>
        </p:nvSpPr>
        <p:spPr>
          <a:xfrm>
            <a:off x="10457100" y="2578475"/>
            <a:ext cx="286500" cy="9153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gd1fb42e405_1_43"/>
          <p:cNvSpPr/>
          <p:nvPr/>
        </p:nvSpPr>
        <p:spPr>
          <a:xfrm>
            <a:off x="5928375" y="1308725"/>
            <a:ext cx="2072700" cy="11103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 Deployment </a:t>
            </a:r>
            <a:endParaRPr sz="21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01" name="Google Shape;301;gd1fb42e405_1_43"/>
          <p:cNvSpPr/>
          <p:nvPr/>
        </p:nvSpPr>
        <p:spPr>
          <a:xfrm>
            <a:off x="8118500" y="1738475"/>
            <a:ext cx="1245900" cy="2508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2" name="Google Shape;302;gd1fb42e405_1_43"/>
          <p:cNvCxnSpPr/>
          <p:nvPr/>
        </p:nvCxnSpPr>
        <p:spPr>
          <a:xfrm rot="10800000" flipH="1">
            <a:off x="1475775" y="5550850"/>
            <a:ext cx="9097200" cy="5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3" name="Google Shape;303;gd1fb42e405_1_43"/>
          <p:cNvCxnSpPr>
            <a:endCxn id="291" idx="2"/>
          </p:cNvCxnSpPr>
          <p:nvPr/>
        </p:nvCxnSpPr>
        <p:spPr>
          <a:xfrm rot="10800000">
            <a:off x="1172875" y="4835150"/>
            <a:ext cx="303000" cy="769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4" name="Google Shape;304;gd1fb42e405_1_43"/>
          <p:cNvCxnSpPr/>
          <p:nvPr/>
        </p:nvCxnSpPr>
        <p:spPr>
          <a:xfrm>
            <a:off x="10617750" y="4763525"/>
            <a:ext cx="18300" cy="78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d1fb42e405_1_2"/>
          <p:cNvSpPr txBox="1">
            <a:spLocks noGrp="1"/>
          </p:cNvSpPr>
          <p:nvPr>
            <p:ph type="sldNum" idx="12"/>
          </p:nvPr>
        </p:nvSpPr>
        <p:spPr>
          <a:xfrm>
            <a:off x="11837561" y="6484937"/>
            <a:ext cx="387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311" name="Google Shape;311;gd1fb42e405_1_2"/>
          <p:cNvSpPr txBox="1">
            <a:spLocks noGrp="1"/>
          </p:cNvSpPr>
          <p:nvPr>
            <p:ph type="body" idx="1"/>
          </p:nvPr>
        </p:nvSpPr>
        <p:spPr>
          <a:xfrm>
            <a:off x="1337032" y="179614"/>
            <a:ext cx="5435336" cy="719131"/>
          </a:xfrm>
          <a:prstGeom prst="rect">
            <a:avLst/>
          </a:prstGeom>
        </p:spPr>
        <p:txBody>
          <a:bodyPr spcFirstLastPara="1" wrap="square" lIns="146300" tIns="45700" rIns="146300" bIns="45700" anchor="t" anchorCtr="0">
            <a:sp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600" dirty="0" smtClean="0">
                <a:solidFill>
                  <a:schemeClr val="dk2"/>
                </a:solidFill>
              </a:rPr>
              <a:t>Exploratory Data Analysis</a:t>
            </a:r>
            <a:endParaRPr sz="3600" dirty="0">
              <a:solidFill>
                <a:schemeClr val="dk2"/>
              </a:solidFill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592143486"/>
              </p:ext>
            </p:extLst>
          </p:nvPr>
        </p:nvGraphicFramePr>
        <p:xfrm>
          <a:off x="488894" y="794113"/>
          <a:ext cx="6879316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Rectangle 3"/>
          <p:cNvSpPr/>
          <p:nvPr/>
        </p:nvSpPr>
        <p:spPr>
          <a:xfrm>
            <a:off x="6462103" y="1380722"/>
            <a:ext cx="252834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Conclusion</a:t>
            </a:r>
            <a:endParaRPr lang="en-US" sz="24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68626" y="5981948"/>
            <a:ext cx="307262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Raw Data</a:t>
            </a:r>
            <a:endParaRPr lang="en-US" sz="24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25731" y="-7963"/>
            <a:ext cx="356627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P spid="4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d1fb42e405_1_24"/>
          <p:cNvSpPr txBox="1">
            <a:spLocks noGrp="1"/>
          </p:cNvSpPr>
          <p:nvPr>
            <p:ph type="sldNum" idx="12"/>
          </p:nvPr>
        </p:nvSpPr>
        <p:spPr>
          <a:xfrm>
            <a:off x="11837561" y="6484937"/>
            <a:ext cx="387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330" name="Google Shape;330;gd1fb42e405_1_24"/>
          <p:cNvSpPr txBox="1">
            <a:spLocks noGrp="1"/>
          </p:cNvSpPr>
          <p:nvPr>
            <p:ph type="body" idx="1"/>
          </p:nvPr>
        </p:nvSpPr>
        <p:spPr>
          <a:xfrm>
            <a:off x="1621494" y="347139"/>
            <a:ext cx="4970100" cy="719131"/>
          </a:xfrm>
          <a:prstGeom prst="rect">
            <a:avLst/>
          </a:prstGeom>
        </p:spPr>
        <p:txBody>
          <a:bodyPr spcFirstLastPara="1" wrap="square" lIns="146300" tIns="45700" rIns="146300" bIns="45700" anchor="t" anchorCtr="0">
            <a:sp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600" dirty="0" smtClean="0">
                <a:solidFill>
                  <a:schemeClr val="dk2"/>
                </a:solidFill>
              </a:rPr>
              <a:t>Feature </a:t>
            </a:r>
            <a:r>
              <a:rPr lang="en-US" sz="3600" dirty="0">
                <a:solidFill>
                  <a:schemeClr val="dk2"/>
                </a:solidFill>
              </a:rPr>
              <a:t>E</a:t>
            </a:r>
            <a:r>
              <a:rPr lang="en-US" sz="3600" dirty="0" smtClean="0">
                <a:solidFill>
                  <a:schemeClr val="dk2"/>
                </a:solidFill>
              </a:rPr>
              <a:t>ngineering</a:t>
            </a:r>
            <a:endParaRPr sz="3600" dirty="0">
              <a:solidFill>
                <a:schemeClr val="dk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9200" y="2692084"/>
            <a:ext cx="4622799" cy="3466512"/>
          </a:xfrm>
          <a:prstGeom prst="rect">
            <a:avLst/>
          </a:prstGeom>
        </p:spPr>
      </p:pic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809824662"/>
              </p:ext>
            </p:extLst>
          </p:nvPr>
        </p:nvGraphicFramePr>
        <p:xfrm>
          <a:off x="-188686" y="106627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0" grpId="0" build="p"/>
      <p:bldGraphic spid="7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d1fb42e405_1_34"/>
          <p:cNvSpPr txBox="1">
            <a:spLocks noGrp="1"/>
          </p:cNvSpPr>
          <p:nvPr>
            <p:ph type="sldNum" idx="12"/>
          </p:nvPr>
        </p:nvSpPr>
        <p:spPr>
          <a:xfrm>
            <a:off x="11837561" y="6484937"/>
            <a:ext cx="387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340" name="Google Shape;340;gd1fb42e405_1_34"/>
          <p:cNvSpPr txBox="1">
            <a:spLocks noGrp="1"/>
          </p:cNvSpPr>
          <p:nvPr>
            <p:ph type="body" idx="1"/>
          </p:nvPr>
        </p:nvSpPr>
        <p:spPr>
          <a:xfrm>
            <a:off x="3185771" y="-119814"/>
            <a:ext cx="5899971" cy="719131"/>
          </a:xfrm>
          <a:prstGeom prst="rect">
            <a:avLst/>
          </a:prstGeom>
        </p:spPr>
        <p:txBody>
          <a:bodyPr spcFirstLastPara="1" wrap="square" lIns="146300" tIns="45700" rIns="146300" bIns="45700" anchor="t" anchorCtr="0">
            <a:spAutoFit/>
          </a:bodyPr>
          <a:lstStyle/>
          <a:p>
            <a:pPr marL="0" indent="0"/>
            <a:r>
              <a:rPr lang="en-US" sz="3600" dirty="0" smtClean="0">
                <a:solidFill>
                  <a:schemeClr val="dk2"/>
                </a:solidFill>
              </a:rPr>
              <a:t>Correlation </a:t>
            </a:r>
            <a:r>
              <a:rPr lang="en-US" sz="3600" dirty="0" smtClean="0">
                <a:solidFill>
                  <a:schemeClr val="dk2"/>
                </a:solidFill>
              </a:rPr>
              <a:t>Heatmap</a:t>
            </a:r>
            <a:endParaRPr sz="3600" dirty="0">
              <a:solidFill>
                <a:schemeClr val="dk2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397139" y="599317"/>
            <a:ext cx="34772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dirty="0" smtClean="0"/>
              <a:t>eather </a:t>
            </a:r>
            <a:r>
              <a:rPr lang="en-US" dirty="0"/>
              <a:t>F</a:t>
            </a:r>
            <a:r>
              <a:rPr lang="en-US" dirty="0" smtClean="0"/>
              <a:t>eatures vs Shortfall Correlation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626" y="0"/>
            <a:ext cx="11685192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orybuilding Neal Creativ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torybuilding Neal Creativ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242</Words>
  <Application>Microsoft Office PowerPoint</Application>
  <PresentationFormat>Widescreen</PresentationFormat>
  <Paragraphs>97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Quattrocento Sans</vt:lpstr>
      <vt:lpstr>Arial Black</vt:lpstr>
      <vt:lpstr>Calibri</vt:lpstr>
      <vt:lpstr>Arial</vt:lpstr>
      <vt:lpstr>Wingdings</vt:lpstr>
      <vt:lpstr>Mongolian Baiti</vt:lpstr>
      <vt:lpstr>Noto Sans Symbols</vt:lpstr>
      <vt:lpstr>Storybuilding Neal Creative</vt:lpstr>
      <vt:lpstr>Storybuilding Neal Creative</vt:lpstr>
      <vt:lpstr>Spain Electricity Shortfall Solution </vt:lpstr>
      <vt:lpstr>PowerPoint Presentation</vt:lpstr>
      <vt:lpstr>PowerPoint Presentation</vt:lpstr>
      <vt:lpstr>PowerPoint Presentation</vt:lpstr>
      <vt:lpstr>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Spain Electricity Shortfall Solution </dc:title>
  <cp:lastModifiedBy>Windows User</cp:lastModifiedBy>
  <cp:revision>24</cp:revision>
  <dcterms:created xsi:type="dcterms:W3CDTF">2022-02-28T21:13:31Z</dcterms:created>
  <dcterms:modified xsi:type="dcterms:W3CDTF">2022-03-03T21:23:30Z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